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 36 «Улыбка»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981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ФОРМИРОВАНИЕ НАВЫКОВ БЕЗОПАСНОГО ПОВЕДЕНИЯ НА ДОРОГЕ У ДОШКОЛЬНИКОВ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581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Елена Геннадьевна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Лобанова Ольга Владимировна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Четверикова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Александра Федосеевна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943601"/>
            <a:ext cx="502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Междуреченский городской округ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4572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C:\Users\Елена\Desktop\Для ГИБДД 2019\Для ГИБДД\IMG-2019011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724400"/>
            <a:ext cx="1371600" cy="18288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00400"/>
            <a:ext cx="1295400" cy="1828800"/>
          </a:xfrm>
          <a:prstGeom prst="rect">
            <a:avLst/>
          </a:prstGeom>
        </p:spPr>
      </p:pic>
      <p:pic>
        <p:nvPicPr>
          <p:cNvPr id="8" name="Picture 10" descr="C:\Users\Елена\Desktop\Для ГИБДД 2019\Для ГИБДД\IMG-20190115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981200"/>
            <a:ext cx="1905000" cy="20574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52800"/>
            <a:ext cx="1782536" cy="2173514"/>
          </a:xfrm>
          <a:prstGeom prst="rect">
            <a:avLst/>
          </a:prstGeom>
        </p:spPr>
      </p:pic>
      <p:pic>
        <p:nvPicPr>
          <p:cNvPr id="10" name="Picture 11" descr="C:\Users\Елена\Desktop\Для ГИБДД 2019\фото для отчета ГИБДД\IMG-20181212-WA0008 (1).jpg"/>
          <p:cNvPicPr>
            <a:picLocks noChangeAspect="1" noChangeArrowheads="1"/>
          </p:cNvPicPr>
          <p:nvPr/>
        </p:nvPicPr>
        <p:blipFill>
          <a:blip r:embed="rId7" cstate="print"/>
          <a:srcRect t="8333" b="5556"/>
          <a:stretch>
            <a:fillRect/>
          </a:stretch>
        </p:blipFill>
        <p:spPr bwMode="auto">
          <a:xfrm>
            <a:off x="6400800" y="457200"/>
            <a:ext cx="2289325" cy="2590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914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совместные мероприятия с детьми (изготовление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участие 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выставках рисунков на тему ПДД);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изготовление атрибутов;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участие в акциях «Засветись!», «Автокресло, спасет жизнь!»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Desktop\ПДД в детском саду\родител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981200"/>
            <a:ext cx="2819400" cy="2057400"/>
          </a:xfrm>
          <a:prstGeom prst="rect">
            <a:avLst/>
          </a:prstGeom>
          <a:noFill/>
        </p:spPr>
      </p:pic>
      <p:pic>
        <p:nvPicPr>
          <p:cNvPr id="3" name="Picture 2" descr="C:\Users\Елена\Desktop\ПДД в детском саду\Рисунок по ПДД 2.JPG"/>
          <p:cNvPicPr>
            <a:picLocks noChangeAspect="1" noChangeArrowheads="1"/>
          </p:cNvPicPr>
          <p:nvPr/>
        </p:nvPicPr>
        <p:blipFill>
          <a:blip r:embed="rId9" cstate="print"/>
          <a:srcRect t="4598" r="3448"/>
          <a:stretch>
            <a:fillRect/>
          </a:stretch>
        </p:blipFill>
        <p:spPr bwMode="auto">
          <a:xfrm>
            <a:off x="838200" y="4191000"/>
            <a:ext cx="2133600" cy="1581150"/>
          </a:xfrm>
          <a:prstGeom prst="rect">
            <a:avLst/>
          </a:prstGeom>
          <a:noFill/>
        </p:spPr>
      </p:pic>
      <p:pic>
        <p:nvPicPr>
          <p:cNvPr id="4" name="Picture 3" descr="C:\Users\Елена\Desktop\ПДД в детском саду\Рисунок по ПДД.JPG"/>
          <p:cNvPicPr>
            <a:picLocks noChangeAspect="1" noChangeArrowheads="1"/>
          </p:cNvPicPr>
          <p:nvPr/>
        </p:nvPicPr>
        <p:blipFill>
          <a:blip r:embed="rId10" cstate="print"/>
          <a:srcRect l="3788" t="2273" r="5303" b="2273"/>
          <a:stretch>
            <a:fillRect/>
          </a:stretch>
        </p:blipFill>
        <p:spPr bwMode="auto">
          <a:xfrm>
            <a:off x="3124200" y="4114800"/>
            <a:ext cx="1676400" cy="2346960"/>
          </a:xfrm>
          <a:prstGeom prst="rect">
            <a:avLst/>
          </a:prstGeom>
          <a:noFill/>
        </p:spPr>
      </p:pic>
      <p:pic>
        <p:nvPicPr>
          <p:cNvPr id="11" name="Picture 2" descr="C:\Users\Елена\Desktop\ПДД в детском саду\10 июня АППЛИКАЦИЯ ПДД\12 июля ППД\101MSDCF\DSC0653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51054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сотрудниками ГИБДД и другим социальным окружением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680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Данное направление заключается 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 работы сотрудников ГИБДД с ДОУ;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привлечение театральных трупп;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работе с городскими библиотеками;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организации работы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автогородке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базе МБУДО «ДЮЦ» г. Междуреченска.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Desktop\ПДД в детском саду\Профессии ЛУКОМОРЬЕ\DSC05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667000" cy="2000250"/>
          </a:xfrm>
          <a:prstGeom prst="rect">
            <a:avLst/>
          </a:prstGeom>
          <a:noFill/>
        </p:spPr>
      </p:pic>
      <p:pic>
        <p:nvPicPr>
          <p:cNvPr id="1027" name="Picture 3" descr="C:\Users\Елена\Desktop\ПДД в детском саду\Профессии ЛУКОМОРЬЕ\DSC05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2667000" cy="1905000"/>
          </a:xfrm>
          <a:prstGeom prst="rect">
            <a:avLst/>
          </a:prstGeom>
          <a:noFill/>
        </p:spPr>
      </p:pic>
      <p:pic>
        <p:nvPicPr>
          <p:cNvPr id="1028" name="Picture 4" descr="C:\Users\Елена\Desktop\ПДД в детском саду\Профессии ЛУКОМОРЬЕ\DSC05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38400"/>
            <a:ext cx="2667000" cy="1981200"/>
          </a:xfrm>
          <a:prstGeom prst="rect">
            <a:avLst/>
          </a:prstGeom>
          <a:noFill/>
        </p:spPr>
      </p:pic>
      <p:pic>
        <p:nvPicPr>
          <p:cNvPr id="12" name="Рисунок 11" descr="C:\Users\Улыбка\Desktop\Песочный_библиотека_абонемент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23621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Улыбка\Desktop\P1060904.JPG"/>
          <p:cNvPicPr/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609600" y="4191000"/>
            <a:ext cx="2409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Елена\Desktop\ПДД в детском саду\Профессии ЛУКОМОРЬЕ\DSC054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572000"/>
            <a:ext cx="2667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сотрудниками ГИБДД 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другим социальным окружением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лена\Desktop\Для ГИБДД 2019\фото для отчета ГИБДД\IMG_3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3771900" cy="2514600"/>
          </a:xfrm>
          <a:prstGeom prst="rect">
            <a:avLst/>
          </a:prstGeom>
          <a:noFill/>
        </p:spPr>
      </p:pic>
      <p:pic>
        <p:nvPicPr>
          <p:cNvPr id="1030" name="Picture 6" descr="C:\Users\Елена\Desktop\Для ГИБДД 2019\5qWWdCnF9V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2477438" cy="1981200"/>
          </a:xfrm>
          <a:prstGeom prst="rect">
            <a:avLst/>
          </a:prstGeom>
          <a:noFill/>
        </p:spPr>
      </p:pic>
      <p:pic>
        <p:nvPicPr>
          <p:cNvPr id="1031" name="Picture 7" descr="C:\Users\Елена\Desktop\Для ГИБДД 2019\9emUkodIC8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477438" cy="1981200"/>
          </a:xfrm>
          <a:prstGeom prst="rect">
            <a:avLst/>
          </a:prstGeom>
          <a:noFill/>
        </p:spPr>
      </p:pic>
      <p:pic>
        <p:nvPicPr>
          <p:cNvPr id="1032" name="Picture 8" descr="C:\Users\Елена\Desktop\ПДД в детском саду\ФОТО БЕСЕДА С ИНСПЕКТОРОМ\20190425_0927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810000"/>
            <a:ext cx="2590800" cy="1981200"/>
          </a:xfrm>
          <a:prstGeom prst="rect">
            <a:avLst/>
          </a:prstGeom>
          <a:noFill/>
        </p:spPr>
      </p:pic>
      <p:pic>
        <p:nvPicPr>
          <p:cNvPr id="1033" name="Picture 9" descr="C:\Users\Елена\Desktop\Для ГИБДД 2019\_YZTMr5Y5X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143000"/>
            <a:ext cx="3886200" cy="2534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457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сотрудниками ГИБДД 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другим социальным окружением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ПДД в детском саду\ФОТО АВТОГОРОДОК\DSC06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2743200" cy="2057400"/>
          </a:xfrm>
          <a:prstGeom prst="rect">
            <a:avLst/>
          </a:prstGeom>
          <a:noFill/>
        </p:spPr>
      </p:pic>
      <p:pic>
        <p:nvPicPr>
          <p:cNvPr id="1027" name="Picture 3" descr="C:\Users\Елена\Desktop\ПДД в детском саду\ФОТО АВТОГОРОДОК\DSC06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2667000" cy="2000250"/>
          </a:xfrm>
          <a:prstGeom prst="rect">
            <a:avLst/>
          </a:prstGeom>
          <a:noFill/>
        </p:spPr>
      </p:pic>
      <p:pic>
        <p:nvPicPr>
          <p:cNvPr id="1028" name="Picture 4" descr="C:\Users\Елена\Desktop\ПДД в детском саду\ФОТО АВТОГОРОДОК\DSC06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2743200" cy="2209800"/>
          </a:xfrm>
          <a:prstGeom prst="rect">
            <a:avLst/>
          </a:prstGeom>
          <a:noFill/>
        </p:spPr>
      </p:pic>
      <p:pic>
        <p:nvPicPr>
          <p:cNvPr id="1029" name="Picture 5" descr="C:\Users\Елена\Desktop\ПДД в детском саду\ФОТО АВТОГОРОДОК\DSC068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733800"/>
            <a:ext cx="1962150" cy="2667000"/>
          </a:xfrm>
          <a:prstGeom prst="rect">
            <a:avLst/>
          </a:prstGeom>
          <a:noFill/>
        </p:spPr>
      </p:pic>
      <p:pic>
        <p:nvPicPr>
          <p:cNvPr id="1031" name="Picture 7" descr="C:\Users\Елена\Desktop\ПДД в детском саду\ФОТО АВТОГОРОДОК\DSC068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810000"/>
            <a:ext cx="2667000" cy="2209800"/>
          </a:xfrm>
          <a:prstGeom prst="rect">
            <a:avLst/>
          </a:prstGeom>
          <a:noFill/>
        </p:spPr>
      </p:pic>
      <p:pic>
        <p:nvPicPr>
          <p:cNvPr id="1032" name="Picture 8" descr="C:\Users\Елена\Desktop\ПДД в детском саду\ФОТО АВТОГОРОДОК\DSC068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2192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каждой группе педагогами, совместно с родителями, оформлены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«Уголки безопасности»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которые постоянно обновляются. Материал, представленный в уголках разнообразен: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настольно-печатные игры (лото, домино,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игры с правилами –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ходилки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разрезные картинки и т.д.);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наглядно-иллюстративный материал (сюжетные картины с проблемными дорожными ситуациями; иллюстрации: светофор, дорожные знаки, транспорт);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детская художественная литература по тематике дорожного движения;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атрибуты для сюжетно-ролевых игр с дорожной тематикой (жезл, фуражка, свисток, дорожные знаки: переносные и нагрудные, модель светофора и т.д.);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конструкторы;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настольный перекресток (игрушечные виды транспорта, игрушки – светофор, дорожные знаки, фигурки людей);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пособия и игры по обучению детей ПДД;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альбомы с фотографиями: «Мой двор», «Моя улица».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Desktop\ПДД в детском саду\Camera\20190809_15184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8163" t="16327" r="4762" b="2041"/>
          <a:stretch>
            <a:fillRect/>
          </a:stretch>
        </p:blipFill>
        <p:spPr bwMode="auto">
          <a:xfrm>
            <a:off x="6096000" y="3810000"/>
            <a:ext cx="1950720" cy="2438400"/>
          </a:xfrm>
          <a:prstGeom prst="rect">
            <a:avLst/>
          </a:prstGeom>
          <a:noFill/>
        </p:spPr>
      </p:pic>
      <p:pic>
        <p:nvPicPr>
          <p:cNvPr id="7" name="Рисунок 6" descr="C:\Users\Елена\Desktop\7 июля 2018\101MSDCF\DSC06251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219200" y="42672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Елена\Desktop\ПДД в детском саду\DSC05520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t="8571" r="4762"/>
          <a:stretch>
            <a:fillRect/>
          </a:stretch>
        </p:blipFill>
        <p:spPr bwMode="auto">
          <a:xfrm>
            <a:off x="4038600" y="4267200"/>
            <a:ext cx="1676400" cy="214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75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территории детского сада оборудована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площадка по ПДД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помощь педагогам для проведения различных познавательно-игровых мероприятий по обучению и закреплению у детей навыков безопасного поведения на проезжей части. Для организации работы на площадке ПДД подготовлен выносной материал: детские машины, велосипеды, самокаты, атрибуты для обозначения регулировщика дорожного движения.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Desktop\ПДД в детском саду\Площадка ДОУ ПДД\DSC02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81400" cy="2209800"/>
          </a:xfrm>
          <a:prstGeom prst="rect">
            <a:avLst/>
          </a:prstGeom>
          <a:noFill/>
        </p:spPr>
      </p:pic>
      <p:pic>
        <p:nvPicPr>
          <p:cNvPr id="1029" name="Picture 5" descr="C:\Users\Елена\Desktop\Для ГИБДД 2019\gQFuGnQUK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2133600"/>
            <a:ext cx="3382551" cy="2209800"/>
          </a:xfrm>
          <a:prstGeom prst="rect">
            <a:avLst/>
          </a:prstGeom>
          <a:noFill/>
        </p:spPr>
      </p:pic>
      <p:pic>
        <p:nvPicPr>
          <p:cNvPr id="1026" name="Picture 2" descr="C:\Users\Елена\Desktop\Для ГИБДД 2019\фото для отчета ГИБДД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114800"/>
            <a:ext cx="2667000" cy="1885950"/>
          </a:xfrm>
          <a:prstGeom prst="rect">
            <a:avLst/>
          </a:prstGeom>
          <a:noFill/>
        </p:spPr>
      </p:pic>
      <p:pic>
        <p:nvPicPr>
          <p:cNvPr id="1028" name="Picture 4" descr="C:\Users\Елена\Desktop\Для ГИБДД 2019\9jPy8dTVKgQ.jpg"/>
          <p:cNvPicPr>
            <a:picLocks noChangeAspect="1" noChangeArrowheads="1"/>
          </p:cNvPicPr>
          <p:nvPr/>
        </p:nvPicPr>
        <p:blipFill>
          <a:blip r:embed="rId6" cstate="print"/>
          <a:srcRect r="31253"/>
          <a:stretch>
            <a:fillRect/>
          </a:stretch>
        </p:blipFill>
        <p:spPr bwMode="auto">
          <a:xfrm>
            <a:off x="5181600" y="4114800"/>
            <a:ext cx="2667000" cy="236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и успехи воспитанников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воспитанники принимают активное участие в городских, областных, всероссийских конкурсах на знания правил дорожного движения, в которых становятся победителями и занимают почетные места.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Desktop\Для ГИБДД 2019\фото для отчета ГИБДД\IMG-20180409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57400" cy="2895600"/>
          </a:xfrm>
          <a:prstGeom prst="rect">
            <a:avLst/>
          </a:prstGeom>
          <a:noFill/>
        </p:spPr>
      </p:pic>
      <p:pic>
        <p:nvPicPr>
          <p:cNvPr id="1026" name="Picture 2" descr="C:\Users\Елена\Desktop\Для ГИБДД 2019\1.jpg"/>
          <p:cNvPicPr>
            <a:picLocks noChangeAspect="1" noChangeArrowheads="1"/>
          </p:cNvPicPr>
          <p:nvPr/>
        </p:nvPicPr>
        <p:blipFill>
          <a:blip r:embed="rId4" cstate="print"/>
          <a:srcRect l="19231" t="5188" r="17308"/>
          <a:stretch>
            <a:fillRect/>
          </a:stretch>
        </p:blipFill>
        <p:spPr bwMode="auto">
          <a:xfrm>
            <a:off x="5257800" y="4038600"/>
            <a:ext cx="1981200" cy="2438400"/>
          </a:xfrm>
          <a:prstGeom prst="rect">
            <a:avLst/>
          </a:prstGeom>
          <a:noFill/>
        </p:spPr>
      </p:pic>
      <p:pic>
        <p:nvPicPr>
          <p:cNvPr id="1028" name="Picture 4" descr="C:\Users\Елена\Desktop\Дипломы по ПДД\20190821_101349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5556" t="3333" r="8518" b="4444"/>
          <a:stretch>
            <a:fillRect/>
          </a:stretch>
        </p:blipFill>
        <p:spPr bwMode="auto">
          <a:xfrm>
            <a:off x="533400" y="2209800"/>
            <a:ext cx="1676400" cy="2398986"/>
          </a:xfrm>
          <a:prstGeom prst="rect">
            <a:avLst/>
          </a:prstGeom>
          <a:noFill/>
        </p:spPr>
      </p:pic>
      <p:pic>
        <p:nvPicPr>
          <p:cNvPr id="1030" name="Picture 6" descr="C:\Users\Елена\Desktop\Дипломы по ПДД\20190821_101405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5556" t="3333" r="7037" b="4444"/>
          <a:stretch>
            <a:fillRect/>
          </a:stretch>
        </p:blipFill>
        <p:spPr bwMode="auto">
          <a:xfrm>
            <a:off x="2057400" y="2743200"/>
            <a:ext cx="1752600" cy="2465523"/>
          </a:xfrm>
          <a:prstGeom prst="rect">
            <a:avLst/>
          </a:prstGeom>
          <a:noFill/>
        </p:spPr>
      </p:pic>
      <p:pic>
        <p:nvPicPr>
          <p:cNvPr id="1029" name="Picture 5" descr="C:\Users\Елена\Desktop\Дипломы по ПДД\20190821_101422.jp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 l="2593" t="2222" r="7037" b="2222"/>
          <a:stretch>
            <a:fillRect/>
          </a:stretch>
        </p:blipFill>
        <p:spPr bwMode="auto">
          <a:xfrm>
            <a:off x="3581400" y="3886200"/>
            <a:ext cx="1524000" cy="2193561"/>
          </a:xfrm>
          <a:prstGeom prst="rect">
            <a:avLst/>
          </a:prstGeom>
          <a:noFill/>
        </p:spPr>
      </p:pic>
      <p:pic>
        <p:nvPicPr>
          <p:cNvPr id="1032" name="Picture 8" descr="C:\Users\Елена\Desktop\Для ГИБДД 2019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133600"/>
            <a:ext cx="2133600" cy="158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5334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и успехи педагогов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90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 нашего детского сада неоднократно становились победителями и призерами в профессиональных конкурсах по организации работы профилактики детского дорожно-транспортного травматизма среди несовершеннолетних.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Елена\Desktop\Для ГИБДД 2019\фото для отчета ГИБДД\Иванова Четверикова (2)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381000" y="2209800"/>
            <a:ext cx="1905000" cy="2751666"/>
          </a:xfrm>
          <a:prstGeom prst="rect">
            <a:avLst/>
          </a:prstGeom>
          <a:noFill/>
        </p:spPr>
      </p:pic>
      <p:pic>
        <p:nvPicPr>
          <p:cNvPr id="2053" name="Picture 5" descr="C:\Users\Елена\Desktop\Дипломы по ПДД\20190821_201114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5556" t="3333" r="5556" b="3333"/>
          <a:stretch>
            <a:fillRect/>
          </a:stretch>
        </p:blipFill>
        <p:spPr bwMode="auto">
          <a:xfrm>
            <a:off x="3505200" y="2209800"/>
            <a:ext cx="2068286" cy="2895600"/>
          </a:xfrm>
          <a:prstGeom prst="rect">
            <a:avLst/>
          </a:prstGeom>
          <a:noFill/>
        </p:spPr>
      </p:pic>
      <p:pic>
        <p:nvPicPr>
          <p:cNvPr id="2052" name="Picture 4" descr="C:\Users\Елена\Desktop\Для ГИБДД 2019\фото для отчета ГИБДД\Иван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048000"/>
            <a:ext cx="1981200" cy="2895600"/>
          </a:xfrm>
          <a:prstGeom prst="rect">
            <a:avLst/>
          </a:prstGeom>
          <a:noFill/>
        </p:spPr>
      </p:pic>
      <p:pic>
        <p:nvPicPr>
          <p:cNvPr id="2054" name="Picture 6" descr="C:\Users\Елена\Desktop\Дипломы по ПДД\20190821_201215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5556" t="3333" r="5556" b="1111"/>
          <a:stretch>
            <a:fillRect/>
          </a:stretch>
        </p:blipFill>
        <p:spPr bwMode="auto">
          <a:xfrm>
            <a:off x="6858001" y="2133600"/>
            <a:ext cx="1981200" cy="2971800"/>
          </a:xfrm>
          <a:prstGeom prst="rect">
            <a:avLst/>
          </a:prstGeom>
          <a:noFill/>
        </p:spPr>
      </p:pic>
      <p:pic>
        <p:nvPicPr>
          <p:cNvPr id="2055" name="Picture 7" descr="C:\Users\Елена\Desktop\Для ГИБДД 2019\фото для отчета ГИБДД\Pag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048000"/>
            <a:ext cx="2057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381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ДОУ в предупреждении детского дорожно-транспортного травматизма велика. Целенаправленная и систематическая работа в этом направлении с дошкольниками создает прочный навык безопасного поведения детей на улицах и дорогах города, помогает сохранить жизнь и здоровье ребенка.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Работа ДОУ наиболее эффективна, благодаря взаимодействию педагогов с родителями воспитанников, с сотрудниками ГИБДД и другим социальным окружением.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\Desktop\Для ГИБДД 2019\фото для отчета ГИБДД\IMG-2018080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3656647" cy="2663428"/>
          </a:xfrm>
          <a:prstGeom prst="rect">
            <a:avLst/>
          </a:prstGeom>
          <a:noFill/>
        </p:spPr>
      </p:pic>
      <p:pic>
        <p:nvPicPr>
          <p:cNvPr id="3076" name="Picture 4" descr="C:\Users\Елена\Desktop\Для ГИБДД 2019\фото для отчета ГИБДД\IMG_3414.JPG"/>
          <p:cNvPicPr>
            <a:picLocks noChangeAspect="1" noChangeArrowheads="1"/>
          </p:cNvPicPr>
          <p:nvPr/>
        </p:nvPicPr>
        <p:blipFill>
          <a:blip r:embed="rId4" cstate="print"/>
          <a:srcRect l="4000" t="11111"/>
          <a:stretch>
            <a:fillRect/>
          </a:stretch>
        </p:blipFill>
        <p:spPr bwMode="auto">
          <a:xfrm>
            <a:off x="990600" y="32004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Елена\Desktop\7 июля 2018\101MSDCF\DSC06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4510019" cy="33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609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не было тревоги,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случилась вдруг беда.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Дисциплину на дороге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вы всегда!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из года в год увеличивается поток автомобилей, а вместе с ним растет число дорожно-транспортных происшествий. Ежегодно на дорогах гибнут десятки детей, более тысячи получают серьезные травмы. Поэтому обеспечение безопасности движения на дороге становятся все более важной государственной задачей. Большую роль в решении этой проблемы имеет организация работы по предупреждению детского дорожно-транспортного травматизма в дошкольных учреждениях.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создание условий для формирования у дошкольников устойчивых навыков безопасного поведения на улицах и дорогах.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создать условия для обучения детей правилам безопасного поведения на дороге;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у дошкольников практические навыки соблюдения и выполнения правил дорожного движения (ПДД);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повысить уровень профессиональной компетентности педагогов;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у родителей устойчивый интерес к безопасности детей как участников дорожного движения, привлекать взрослых к совместной деятельности  с детьми;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использовать возможности ДОУ и материально-технический потенциал для обучения и воспитания грамотных участников дорожного движения.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752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24384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и воспитания ПДД в нашем детском саду ведется целенаправленно и систематически в следующих направлениях: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воспитанниками ДОУ;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с педагогами ДОУ;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с родителями;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работа с сотрудниками ГИБДД и другим социальным окружением.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безопасного поведения на улицах и дорогах, ознакомление дошкольников с Правилами дорожного движения и различными опасными ситуациями в их жизни реализуется через программу: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«Основы безопасности детей дошкольного возраста» Авдеевой Н.Н., Князевой О.Л.,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Стеркиной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Р.Б.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810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воспитанниками ДОУ</a:t>
            </a:r>
          </a:p>
          <a:p>
            <a:pPr algn="just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8153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Обучая детей Правилам дорожного движения, в ДОУ используются все доступные формы и методы работы: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беседы по профилактике детского дорожно-транспортного травматизма «Дорога – не место для игр», «Я – примерный пешеход»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целевые прогулки к проезжей части «Наблюдение за работой светофора», «Наблюдение за транспортом», «Улицы и перекрестки»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рассматривание иллюстраций и фотоальбомов с видами города, чтение художественных произведений С. Михалкова, С. Волкова, Я.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Пишумова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др. по соответствующей тематике;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ФОТО ВЫСТУПЛЕНИЕ\DSC_0094.JPG"/>
          <p:cNvPicPr>
            <a:picLocks noChangeAspect="1" noChangeArrowheads="1"/>
          </p:cNvPicPr>
          <p:nvPr/>
        </p:nvPicPr>
        <p:blipFill>
          <a:blip r:embed="rId3" cstate="print"/>
          <a:srcRect b="10360"/>
          <a:stretch>
            <a:fillRect/>
          </a:stretch>
        </p:blipFill>
        <p:spPr bwMode="auto">
          <a:xfrm>
            <a:off x="381000" y="3048000"/>
            <a:ext cx="2362201" cy="2514600"/>
          </a:xfrm>
          <a:prstGeom prst="rect">
            <a:avLst/>
          </a:prstGeom>
          <a:noFill/>
        </p:spPr>
      </p:pic>
      <p:pic>
        <p:nvPicPr>
          <p:cNvPr id="1027" name="Picture 3" descr="C:\Users\Елена\Desktop\ПДД в детском саду\10 июня АППЛИКАЦИЯ ПДД\12 июля ППД\101MSDCF\DSC06494.JPG"/>
          <p:cNvPicPr>
            <a:picLocks noChangeAspect="1" noChangeArrowheads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 bwMode="auto">
          <a:xfrm>
            <a:off x="6629400" y="3048000"/>
            <a:ext cx="2133600" cy="2514600"/>
          </a:xfrm>
          <a:prstGeom prst="rect">
            <a:avLst/>
          </a:prstGeom>
          <a:noFill/>
        </p:spPr>
      </p:pic>
      <p:pic>
        <p:nvPicPr>
          <p:cNvPr id="1028" name="Picture 4" descr="C:\Users\Елена\Desktop\ПДД в детском саду\Транспорт Дорожные знаки\DSC06581.JPG"/>
          <p:cNvPicPr>
            <a:picLocks noChangeAspect="1" noChangeArrowheads="1"/>
          </p:cNvPicPr>
          <p:nvPr/>
        </p:nvPicPr>
        <p:blipFill>
          <a:blip r:embed="rId5" cstate="print"/>
          <a:srcRect l="18750"/>
          <a:stretch>
            <a:fillRect/>
          </a:stretch>
        </p:blipFill>
        <p:spPr bwMode="auto">
          <a:xfrm>
            <a:off x="4800600" y="3048000"/>
            <a:ext cx="1752600" cy="2514600"/>
          </a:xfrm>
          <a:prstGeom prst="rect">
            <a:avLst/>
          </a:prstGeom>
          <a:noFill/>
        </p:spPr>
      </p:pic>
      <p:pic>
        <p:nvPicPr>
          <p:cNvPr id="7" name="Picture 2" descr="C:\Users\Елена\Desktop\ПДД в детском саду\ФОТО АВТОГОРОДОК\DSC06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48000"/>
            <a:ext cx="1905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воспитанниками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просмотр тематических мультфильмов «У тетушки Совы»,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дороге»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сюжетно-ролевые игры «Регулировщик», «Полицейский», «Шоферы», «Пассажиры»,  «Мы идем по улице»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подвижные, дидактические, настольные игры «Сигналы светофора», «Угадай транспорт», «Собери знак», «Дорожное лото с загадками и др.;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лена\Desktop\ПДД в детском саду\Музей - занятие по ПДД\DSC05007.JPG"/>
          <p:cNvPicPr>
            <a:picLocks noChangeAspect="1" noChangeArrowheads="1"/>
          </p:cNvPicPr>
          <p:nvPr/>
        </p:nvPicPr>
        <p:blipFill>
          <a:blip r:embed="rId3" cstate="print"/>
          <a:srcRect l="24325" r="16216"/>
          <a:stretch>
            <a:fillRect/>
          </a:stretch>
        </p:blipFill>
        <p:spPr bwMode="auto">
          <a:xfrm>
            <a:off x="457200" y="2133600"/>
            <a:ext cx="1752599" cy="1792097"/>
          </a:xfrm>
          <a:prstGeom prst="rect">
            <a:avLst/>
          </a:prstGeom>
          <a:noFill/>
        </p:spPr>
      </p:pic>
      <p:pic>
        <p:nvPicPr>
          <p:cNvPr id="1031" name="Picture 7" descr="C:\Users\Елена\Desktop\ПДД в детском саду\Профессии ЛУКОМОРЬЕ\DSC05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133600"/>
            <a:ext cx="3251200" cy="2209800"/>
          </a:xfrm>
          <a:prstGeom prst="rect">
            <a:avLst/>
          </a:prstGeom>
          <a:noFill/>
        </p:spPr>
      </p:pic>
      <p:pic>
        <p:nvPicPr>
          <p:cNvPr id="1030" name="Picture 6" descr="C:\Users\Елена\Desktop\ПДД в детском саду\Музей - занятие по ПДД\DSC05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1981200" cy="2085473"/>
          </a:xfrm>
          <a:prstGeom prst="rect">
            <a:avLst/>
          </a:prstGeom>
          <a:noFill/>
        </p:spPr>
      </p:pic>
      <p:pic>
        <p:nvPicPr>
          <p:cNvPr id="13" name="Рисунок 12" descr="C:\Users\Елена\Desktop\8 июля 2018\101MSDCF\DSC063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828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лена\Desktop\8 июля 2018\101MSDCF\DSC063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33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лена\Desktop\8 июля 2018\101MSDCF\DSC0636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953000"/>
            <a:ext cx="2362200" cy="16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лена\Desktop\ПДД в детском саду\Ульяна.JPG"/>
          <p:cNvPicPr>
            <a:picLocks noChangeAspect="1" noChangeArrowheads="1"/>
          </p:cNvPicPr>
          <p:nvPr/>
        </p:nvPicPr>
        <p:blipFill>
          <a:blip r:embed="rId9" cstate="print"/>
          <a:srcRect l="4598" t="3630" r="3448" b="1996"/>
          <a:stretch>
            <a:fillRect/>
          </a:stretch>
        </p:blipFill>
        <p:spPr bwMode="auto">
          <a:xfrm>
            <a:off x="2895600" y="4191000"/>
            <a:ext cx="1447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воспитанниками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( аппликация, лепка, рисование, конструирование);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Елена\Desktop\ПДД в детском саду\10 июня АППЛИКАЦИЯ ПДД\101MSDCF\DSC06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2641600" cy="1981200"/>
          </a:xfrm>
          <a:prstGeom prst="rect">
            <a:avLst/>
          </a:prstGeom>
          <a:noFill/>
        </p:spPr>
      </p:pic>
      <p:pic>
        <p:nvPicPr>
          <p:cNvPr id="2055" name="Picture 7" descr="C:\Users\Елена\Desktop\ПДД в детском саду\10 июня АППЛИКАЦИЯ ПДД\101MSDCF\DSC06459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7200" y="3886200"/>
            <a:ext cx="2641600" cy="1981200"/>
          </a:xfrm>
          <a:prstGeom prst="rect">
            <a:avLst/>
          </a:prstGeom>
          <a:noFill/>
        </p:spPr>
      </p:pic>
      <p:pic>
        <p:nvPicPr>
          <p:cNvPr id="2051" name="Picture 3" descr="C:\Users\Елена\Desktop\ПДД в детском саду\10 июня АППЛИКАЦИЯ ПДД\12 июля ППД\101MSDCF\DSC06511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533400" y="1524000"/>
            <a:ext cx="2844800" cy="2133600"/>
          </a:xfrm>
          <a:prstGeom prst="rect">
            <a:avLst/>
          </a:prstGeom>
          <a:noFill/>
        </p:spPr>
      </p:pic>
      <p:pic>
        <p:nvPicPr>
          <p:cNvPr id="2052" name="Picture 4" descr="C:\Users\Елена\Desktop\ПДД в детском саду\10 июня АППЛИКАЦИЯ ПДД\12 июля ППД\101MSDCF\DSC06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038600"/>
            <a:ext cx="2590800" cy="2095500"/>
          </a:xfrm>
          <a:prstGeom prst="rect">
            <a:avLst/>
          </a:prstGeom>
          <a:noFill/>
        </p:spPr>
      </p:pic>
      <p:pic>
        <p:nvPicPr>
          <p:cNvPr id="4098" name="Picture 2" descr="C:\Users\Елена\Desktop\ПДД в детском саду\10 июня АППЛИКАЦИЯ ПДД\101MSDCF\DSC06430.JPG"/>
          <p:cNvPicPr>
            <a:picLocks noChangeAspect="1" noChangeArrowheads="1"/>
          </p:cNvPicPr>
          <p:nvPr/>
        </p:nvPicPr>
        <p:blipFill>
          <a:blip r:embed="rId7" cstate="print"/>
          <a:srcRect r="8929"/>
          <a:stretch>
            <a:fillRect/>
          </a:stretch>
        </p:blipFill>
        <p:spPr bwMode="auto">
          <a:xfrm>
            <a:off x="5943600" y="1524000"/>
            <a:ext cx="2819400" cy="2209800"/>
          </a:xfrm>
          <a:prstGeom prst="rect">
            <a:avLst/>
          </a:prstGeom>
          <a:noFill/>
        </p:spPr>
      </p:pic>
      <p:pic>
        <p:nvPicPr>
          <p:cNvPr id="2053" name="Picture 5" descr="C:\Users\Елена\Desktop\ПДД в детском саду\10 июня АППЛИКАЦИЯ ПДД\12 июля ППД\101MSDCF\DSC06527.JPG"/>
          <p:cNvPicPr>
            <a:picLocks noChangeAspect="1" noChangeArrowheads="1"/>
          </p:cNvPicPr>
          <p:nvPr/>
        </p:nvPicPr>
        <p:blipFill>
          <a:blip r:embed="rId8" cstate="print"/>
          <a:srcRect l="8824" t="5882" r="5147"/>
          <a:stretch>
            <a:fillRect/>
          </a:stretch>
        </p:blipFill>
        <p:spPr bwMode="auto">
          <a:xfrm>
            <a:off x="3200400" y="1828800"/>
            <a:ext cx="2971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381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воспитанниками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викторинах «Правила дорожного движения», «Школа веселого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Светофорика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развлечения «Путешествие в страну дорожных знаков», «Происшествие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Светофории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«Учите правила дорожного движения»;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спортивные праздники «В гостях у Светофора», «Дорожные старты»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Елена\Desktop\7 июля 2018\101MSDCF\DSC06262.JPG"/>
          <p:cNvPicPr/>
          <p:nvPr/>
        </p:nvPicPr>
        <p:blipFill>
          <a:blip r:embed="rId3" cstate="print"/>
          <a:srcRect l="23194" t="30839" r="41016"/>
          <a:stretch>
            <a:fillRect/>
          </a:stretch>
        </p:blipFill>
        <p:spPr bwMode="auto">
          <a:xfrm>
            <a:off x="685800" y="18288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7 июля 2018\101MSDCF\DSC06263.JPG"/>
          <p:cNvPicPr/>
          <p:nvPr/>
        </p:nvPicPr>
        <p:blipFill>
          <a:blip r:embed="rId4" cstate="print"/>
          <a:srcRect l="22986" r="10422"/>
          <a:stretch>
            <a:fillRect/>
          </a:stretch>
        </p:blipFill>
        <p:spPr bwMode="auto">
          <a:xfrm>
            <a:off x="2362200" y="18288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Елена\Desktop\ПДД в детском саду\ПДД 13 июля 2018\101MSDCF\DSC06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828800"/>
            <a:ext cx="1871932" cy="2362200"/>
          </a:xfrm>
          <a:prstGeom prst="rect">
            <a:avLst/>
          </a:prstGeom>
          <a:noFill/>
        </p:spPr>
      </p:pic>
      <p:pic>
        <p:nvPicPr>
          <p:cNvPr id="3076" name="Picture 4" descr="C:\Users\Елена\Desktop\Для ГИБДД 2019\фото для отчета ГИБДД\IMG-20180803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1"/>
            <a:ext cx="1905000" cy="2109106"/>
          </a:xfrm>
          <a:prstGeom prst="rect">
            <a:avLst/>
          </a:prstGeom>
          <a:noFill/>
        </p:spPr>
      </p:pic>
      <p:pic>
        <p:nvPicPr>
          <p:cNvPr id="3077" name="Picture 5" descr="C:\Users\Елена\Desktop\ПДД в детском саду\пдд\DSC_0719.JPG"/>
          <p:cNvPicPr>
            <a:picLocks noChangeAspect="1" noChangeArrowheads="1"/>
          </p:cNvPicPr>
          <p:nvPr/>
        </p:nvPicPr>
        <p:blipFill>
          <a:blip r:embed="rId7" cstate="print"/>
          <a:srcRect l="11111" t="7828" b="8674"/>
          <a:stretch>
            <a:fillRect/>
          </a:stretch>
        </p:blipFill>
        <p:spPr bwMode="auto">
          <a:xfrm>
            <a:off x="6324600" y="1828800"/>
            <a:ext cx="2381250" cy="2209800"/>
          </a:xfrm>
          <a:prstGeom prst="rect">
            <a:avLst/>
          </a:prstGeom>
          <a:noFill/>
        </p:spPr>
      </p:pic>
      <p:pic>
        <p:nvPicPr>
          <p:cNvPr id="3079" name="Picture 7" descr="C:\Users\Елена\Desktop\ПДД в детском саду\пдд\DSC_0747.JPG"/>
          <p:cNvPicPr>
            <a:picLocks noChangeAspect="1" noChangeArrowheads="1"/>
          </p:cNvPicPr>
          <p:nvPr/>
        </p:nvPicPr>
        <p:blipFill>
          <a:blip r:embed="rId8" cstate="print"/>
          <a:srcRect l="16493" b="10318"/>
          <a:stretch>
            <a:fillRect/>
          </a:stretch>
        </p:blipFill>
        <p:spPr bwMode="auto">
          <a:xfrm>
            <a:off x="5867400" y="4267200"/>
            <a:ext cx="2667929" cy="1905000"/>
          </a:xfrm>
          <a:prstGeom prst="rect">
            <a:avLst/>
          </a:prstGeom>
          <a:noFill/>
        </p:spPr>
      </p:pic>
      <p:pic>
        <p:nvPicPr>
          <p:cNvPr id="1026" name="Picture 2" descr="C:\Users\Елена\Desktop\ПДД в детском саду\10 июня АППЛИКАЦИЯ ПДД\12 июля ППД\101MSDCF\DSC065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267200"/>
            <a:ext cx="2768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57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838200"/>
            <a:ext cx="777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Направлена на повышение профессиональной компетентности педагогов в следующих формах: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выставка и обзор литературы;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проведение консультаций ( «Разработка и использование маршрута «Дом – детский сад», «Формы и методы обучения детей безопасному поведению на улице», «Организация предметно-развивающей среды в группе по обучению детей правилам дорожного движения» и др.);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круглый стол. Поиск новых технологий по внедрению в образовательный процесс с детьми ( образовательная область «Социально-коммуникативное развитие» в разделе «Формирование основ безопасности»);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семинары-практикумы («Использование интерактивных форм работы с родителями по обучению детей правилам дорожного движения», «Знаю ПДД сам – расскажу другому» и др.);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встречи с инспектором ГИБДД («Детский дорожно-транспортный травматизм, причины и последствия», «Причинно-следственный механизм возникновения ДТП» и др.);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информационный стенд «Состояние детского дорожного травматизма»;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изготовление пособий и игр для обучения детей безопасному поведению (обогащение предметно-развивающей среды).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ПДД в детском саду\Camera\20190820_173626.jpg"/>
          <p:cNvPicPr>
            <a:picLocks noChangeAspect="1" noChangeArrowheads="1"/>
          </p:cNvPicPr>
          <p:nvPr/>
        </p:nvPicPr>
        <p:blipFill>
          <a:blip r:embed="rId3" cstate="print"/>
          <a:srcRect t="6667"/>
          <a:stretch>
            <a:fillRect/>
          </a:stretch>
        </p:blipFill>
        <p:spPr bwMode="auto">
          <a:xfrm>
            <a:off x="6400800" y="4267200"/>
            <a:ext cx="1981200" cy="2133600"/>
          </a:xfrm>
          <a:prstGeom prst="rect">
            <a:avLst/>
          </a:prstGeom>
          <a:noFill/>
        </p:spPr>
      </p:pic>
      <p:pic>
        <p:nvPicPr>
          <p:cNvPr id="1027" name="Picture 3" descr="C:\Users\Елена\Desktop\ПДД в детском саду\схема маршрута до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19600"/>
            <a:ext cx="2362200" cy="1571633"/>
          </a:xfrm>
          <a:prstGeom prst="rect">
            <a:avLst/>
          </a:prstGeom>
          <a:noFill/>
        </p:spPr>
      </p:pic>
      <p:pic>
        <p:nvPicPr>
          <p:cNvPr id="1029" name="Picture 5" descr="C:\Users\Елена\Desktop\ПДД в детском саду\Camera\20190819_152525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9615" r="11538"/>
          <a:stretch>
            <a:fillRect/>
          </a:stretch>
        </p:blipFill>
        <p:spPr bwMode="auto">
          <a:xfrm>
            <a:off x="3962400" y="4267200"/>
            <a:ext cx="2057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hinh-nen-slide-dep-84_023222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762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повышения ответственности за привитие детям навыков безопасного поведения на дороге, с родителями проводится следующая работа: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профилактические беседы по предупреждению детского дорожно-транспортного травматизма;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оформление информационных стендов, папок-передвижек;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консультации «Светоотражающие элементы для маленьких пешеходов», «Правила безопасного поведения на проезжей части»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рекомендации и памятки по ПДД для родителей на сайте МБДОУ № 36 «Улыбка» в разделе «Дорожная безопасность»;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анкетирование «Взрослые и дети на улицах города», «Осторожно: дорога!»;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издание буклета для родителей «По безопасной дороге – в безопасный мир» ( рекомендации родителям по обучению ребенка ПДД);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родительские собрания с приглашением инспектора ГИБДД «Влияние на безопасность детей поведения родителей»;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Елена\Desktop\ПДД в детском саду\Папка-передвижка.JPG"/>
          <p:cNvPicPr>
            <a:picLocks noChangeAspect="1" noChangeArrowheads="1"/>
          </p:cNvPicPr>
          <p:nvPr/>
        </p:nvPicPr>
        <p:blipFill>
          <a:blip r:embed="rId3" cstate="print"/>
          <a:srcRect t="15873"/>
          <a:stretch>
            <a:fillRect/>
          </a:stretch>
        </p:blipFill>
        <p:spPr bwMode="auto">
          <a:xfrm>
            <a:off x="838200" y="3810000"/>
            <a:ext cx="2438400" cy="2133600"/>
          </a:xfrm>
          <a:prstGeom prst="rect">
            <a:avLst/>
          </a:prstGeom>
          <a:noFill/>
        </p:spPr>
      </p:pic>
      <p:pic>
        <p:nvPicPr>
          <p:cNvPr id="12" name="Picture 4" descr="C:\Users\Елена\Desktop\ПДД в детском саду\Camera\20190820_17393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921" r="9211"/>
          <a:stretch>
            <a:fillRect/>
          </a:stretch>
        </p:blipFill>
        <p:spPr bwMode="auto">
          <a:xfrm>
            <a:off x="3429000" y="3810000"/>
            <a:ext cx="2133600" cy="2133600"/>
          </a:xfrm>
          <a:prstGeom prst="rect">
            <a:avLst/>
          </a:prstGeom>
          <a:noFill/>
        </p:spPr>
      </p:pic>
      <p:pic>
        <p:nvPicPr>
          <p:cNvPr id="2050" name="Picture 2" descr="C:\Users\Елена\Desktop\ПДД в детском саду\Camera\20190820_173717.jpg"/>
          <p:cNvPicPr>
            <a:picLocks noChangeAspect="1" noChangeArrowheads="1"/>
          </p:cNvPicPr>
          <p:nvPr/>
        </p:nvPicPr>
        <p:blipFill>
          <a:blip r:embed="rId5" cstate="print"/>
          <a:srcRect t="17663" b="12228"/>
          <a:stretch>
            <a:fillRect/>
          </a:stretch>
        </p:blipFill>
        <p:spPr bwMode="auto">
          <a:xfrm>
            <a:off x="5715000" y="3657600"/>
            <a:ext cx="2819400" cy="263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287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Оля</cp:lastModifiedBy>
  <cp:revision>123</cp:revision>
  <dcterms:created xsi:type="dcterms:W3CDTF">2019-08-18T19:25:49Z</dcterms:created>
  <dcterms:modified xsi:type="dcterms:W3CDTF">2020-01-28T03:14:03Z</dcterms:modified>
</cp:coreProperties>
</file>