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0" r:id="rId3"/>
    <p:sldId id="309" r:id="rId4"/>
    <p:sldId id="311" r:id="rId5"/>
    <p:sldId id="312" r:id="rId6"/>
    <p:sldId id="313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14" r:id="rId15"/>
    <p:sldId id="285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8D"/>
    <a:srgbClr val="808080"/>
    <a:srgbClr val="FCFCFC"/>
    <a:srgbClr val="E8E8E8"/>
    <a:srgbClr val="FFD84B"/>
    <a:srgbClr val="FFFFFF"/>
    <a:srgbClr val="CC3300"/>
    <a:srgbClr val="2A1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5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A333B5-585C-4DBA-A892-B635270268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843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760E17-1FF4-49D0-8ADD-D91A85C224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271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20B5896D-7DE5-4689-A5F9-49300A698D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38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0277-E34C-411A-A41C-0D2835224A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273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DB2D5-10B8-46A5-B97B-D01F88CA29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00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5363B-2746-486C-8EE7-C4089AB387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973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571AA-12CC-4BE1-BC9A-8A7D0C4D1E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637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7E89D-D469-4AE9-A3DA-4400DE7DCC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34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74237-58F6-4EB0-B715-61070DB8A8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153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491DA-5B77-4225-81DB-C45B7C7B04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050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40450-B5DD-4EF5-B332-1C3EBBE133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553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A9F77-4F1C-4A47-8469-6A3D8E879A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516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C6CC9-A9C4-4FE4-86B2-1FD687E96A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341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5C52B0-B870-4ABB-B62F-0580D46F736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jpe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9.wdp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5478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73906" y="260648"/>
            <a:ext cx="7542510" cy="792088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i="1" dirty="0" smtClean="0"/>
              <a:t>«Детский сад № 36 «Улыбка»</a:t>
            </a:r>
            <a:endParaRPr lang="ru-RU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Край родной  – на век любимый!</a:t>
            </a:r>
            <a:endParaRPr lang="ru-RU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 bwMode="gray">
          <a:xfrm>
            <a:off x="1049838" y="6137920"/>
            <a:ext cx="754251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b="1" i="1" kern="0" dirty="0" smtClean="0"/>
              <a:t>Междуреченский городской округ</a:t>
            </a:r>
          </a:p>
          <a:p>
            <a:pPr algn="ctr"/>
            <a:r>
              <a:rPr lang="ru-RU" b="1" i="1" kern="0" dirty="0" smtClean="0"/>
              <a:t> 2019</a:t>
            </a:r>
            <a:endParaRPr lang="ru-RU" b="1" i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3573016"/>
            <a:ext cx="5868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Преображенская Анастасия Александровна, Лобанова Ольга Владимировна, Иванова Елена Геннадьевна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3900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Знакомство с коренными жителями (шорцами), их традициями и обычаями.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6" b="50000"/>
          <a:stretch/>
        </p:blipFill>
        <p:spPr>
          <a:xfrm>
            <a:off x="720079" y="4225769"/>
            <a:ext cx="2651786" cy="7938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62" y="4225769"/>
            <a:ext cx="2651786" cy="19888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7" b="11187"/>
          <a:stretch/>
        </p:blipFill>
        <p:spPr>
          <a:xfrm>
            <a:off x="704938" y="5220189"/>
            <a:ext cx="2651786" cy="883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3275856" cy="245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9" y="1556792"/>
            <a:ext cx="3240360" cy="2430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8" y="4238308"/>
            <a:ext cx="2651786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9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3900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Целенаправленную работу по краеведению педагоги нашего ДОУ проводят на протяжении нескольких лет. </a:t>
            </a:r>
          </a:p>
          <a:p>
            <a:pPr marL="0" indent="0" algn="just">
              <a:buNone/>
            </a:pPr>
            <a:r>
              <a:rPr lang="ru-RU" sz="2400" dirty="0" smtClean="0"/>
              <a:t>Она проводится по нескольким направлениям: работа с детьми, работа с родителями (законными представителями), работа с педагогами.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42" y="3693578"/>
            <a:ext cx="2651786" cy="19888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8" y="4653117"/>
            <a:ext cx="2651785" cy="1988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2651786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610" y="332656"/>
            <a:ext cx="8229600" cy="53900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Социальное партнерство</a:t>
            </a:r>
          </a:p>
          <a:p>
            <a:pPr marL="0" indent="0" algn="ctr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2000" dirty="0" smtClean="0"/>
              <a:t>Педагоги и воспитанники нашего ДОУ сотрудничают с Городским краеведческим музеем, выставочным залом, залом боевой славы, детской городской библиотекой, ДК «Распадский» и многими другими.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1"/>
            <a:ext cx="2651785" cy="19888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17" y="2172431"/>
            <a:ext cx="2651785" cy="1988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2651785" cy="1988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8" y="4426768"/>
            <a:ext cx="2651786" cy="1988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76289"/>
            <a:ext cx="2651786" cy="1988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06" y="4539610"/>
            <a:ext cx="2651786" cy="1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610" y="332656"/>
            <a:ext cx="8229600" cy="53900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Тематические праздники и развлечения</a:t>
            </a:r>
          </a:p>
          <a:p>
            <a:pPr marL="0" indent="0" algn="ctr">
              <a:buNone/>
            </a:pPr>
            <a:endParaRPr lang="ru-RU" sz="1000" dirty="0"/>
          </a:p>
          <a:p>
            <a:pPr marL="0" indent="0" algn="just">
              <a:buNone/>
            </a:pPr>
            <a:r>
              <a:rPr lang="ru-RU" sz="1900" dirty="0" smtClean="0"/>
              <a:t>В нашем детском саду стало доброй традицией отмечать праздники значимые для нашего края и страны в целом (9 мая, 12 июня, День российского флага, День Конституции, День шахтера, День города, 300 лет Кузбассу, День рождения Кемеровской области и другие).</a:t>
            </a:r>
            <a:endParaRPr lang="ru-RU" sz="19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83710"/>
            <a:ext cx="2651785" cy="17751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17" y="2172431"/>
            <a:ext cx="2651784" cy="1988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89714"/>
            <a:ext cx="2651785" cy="1763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8" y="4426768"/>
            <a:ext cx="2651785" cy="1988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76289"/>
            <a:ext cx="2651785" cy="1988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62" y="4539610"/>
            <a:ext cx="2350873" cy="1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1249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Только слаженная работа всех специалистов ДОУ: педагогов, музыкального руководителя, старшего воспитателя, имеющая поддержку родителей (законных представителей), даст главный результат, к которому  во все времена стремится каждый человек, семья, общество и государство – знать и любить Родину, быть ее неотъемлемой частью.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69060"/>
            <a:ext cx="4858119" cy="32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3173" y="2348880"/>
            <a:ext cx="4968875" cy="1470025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5400" dirty="0"/>
              <a:t>Спасибо </a:t>
            </a:r>
            <a:br>
              <a:rPr lang="ru-RU" sz="5400" dirty="0"/>
            </a:br>
            <a:r>
              <a:rPr lang="ru-RU" sz="5400" dirty="0"/>
              <a:t>за внимание!</a:t>
            </a:r>
            <a:endParaRPr lang="en-US" sz="5400" dirty="0"/>
          </a:p>
        </p:txBody>
      </p:sp>
      <p:pic>
        <p:nvPicPr>
          <p:cNvPr id="23555" name="Picture 8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422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Rectangle 7"/>
          <p:cNvSpPr>
            <a:spLocks noChangeArrowheads="1"/>
          </p:cNvSpPr>
          <p:nvPr/>
        </p:nvSpPr>
        <p:spPr bwMode="black">
          <a:xfrm>
            <a:off x="395288" y="4149725"/>
            <a:ext cx="46085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pPr>
              <a:defRPr/>
            </a:pPr>
            <a:endParaRPr lang="en-US" sz="3000" b="1" dirty="0">
              <a:solidFill>
                <a:srgbClr val="2A199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Краеведение -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12968" r="12466"/>
          <a:stretch/>
        </p:blipFill>
        <p:spPr>
          <a:xfrm>
            <a:off x="6732240" y="3573016"/>
            <a:ext cx="2148214" cy="29843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5202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социально значимое и необходимое направление работы с детьми.</a:t>
            </a:r>
            <a:endParaRPr lang="ru-RU" dirty="0"/>
          </a:p>
          <a:p>
            <a:pPr marL="0" indent="0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000" dirty="0" smtClean="0"/>
              <a:t>Воспитывая детей на событиях, тесно связанных с историей, природой региона, мы тем самым формируем глубокую привязанность к нему, чувство гордости.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05064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/>
              <a:t>Опора в работе по краеведению делается на красоту окружающего мира, культурные ценности и историю родного края – верный путь повышения качества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727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живем в Кузбассе!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590358" cy="525592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4038600" cy="48965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Кузнецкий угольный бассейн</a:t>
            </a:r>
            <a:r>
              <a:rPr lang="ru-RU" sz="2000" dirty="0"/>
              <a:t> или сокращённо </a:t>
            </a:r>
            <a:r>
              <a:rPr lang="ru-RU" sz="2000" b="1" dirty="0"/>
              <a:t>Кузбасс</a:t>
            </a:r>
            <a:r>
              <a:rPr lang="ru-RU" sz="2000" dirty="0"/>
              <a:t> является одним из самых крупных </a:t>
            </a:r>
            <a:r>
              <a:rPr lang="ru-RU" sz="2000" dirty="0" smtClean="0"/>
              <a:t>угольных месторождений </a:t>
            </a:r>
            <a:r>
              <a:rPr lang="ru-RU" sz="2000" dirty="0"/>
              <a:t>мира, расположен на </a:t>
            </a:r>
            <a:r>
              <a:rPr lang="ru-RU" sz="2000" dirty="0" smtClean="0"/>
              <a:t>юге Западной Сибири, </a:t>
            </a:r>
            <a:r>
              <a:rPr lang="ru-RU" sz="2000" dirty="0"/>
              <a:t>в основном на территории </a:t>
            </a:r>
            <a:r>
              <a:rPr lang="ru-RU" sz="2000" dirty="0" smtClean="0"/>
              <a:t>Кемеровской области, </a:t>
            </a:r>
            <a:r>
              <a:rPr lang="ru-RU" sz="2000" dirty="0"/>
              <a:t>в неглубокой котловине между горными массивами </a:t>
            </a:r>
            <a:r>
              <a:rPr lang="ru-RU" sz="2000" dirty="0" smtClean="0"/>
              <a:t>Кузнецкого Алатау,</a:t>
            </a:r>
            <a:r>
              <a:rPr lang="ru-RU" sz="2000" dirty="0"/>
              <a:t> </a:t>
            </a:r>
            <a:r>
              <a:rPr lang="ru-RU" sz="2000" dirty="0" smtClean="0"/>
              <a:t>Горной </a:t>
            </a:r>
            <a:r>
              <a:rPr lang="ru-RU" sz="2000" dirty="0" err="1" smtClean="0"/>
              <a:t>Шории</a:t>
            </a:r>
            <a:r>
              <a:rPr lang="ru-RU" sz="2000" dirty="0"/>
              <a:t> и невысоким </a:t>
            </a:r>
            <a:r>
              <a:rPr lang="ru-RU" sz="2000" dirty="0" err="1" smtClean="0"/>
              <a:t>Салаирским</a:t>
            </a:r>
            <a:r>
              <a:rPr lang="ru-RU" sz="2000" dirty="0" smtClean="0"/>
              <a:t> кряжем.</a:t>
            </a:r>
            <a:endParaRPr lang="ru-RU" sz="2000" dirty="0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140200" y="2997200"/>
            <a:ext cx="446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400" b="1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Воспитание чувства гордости за свой народ, за место, где ты живешь невозможно без знаний об этой земле, об особенностях своего края, малочисленном  народе.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Важно </a:t>
            </a:r>
            <a:r>
              <a:rPr lang="ru-RU" sz="2000" dirty="0"/>
              <a:t>при проведении работы по </a:t>
            </a:r>
            <a:r>
              <a:rPr lang="ru-RU" sz="2000" dirty="0" smtClean="0"/>
              <a:t>краеведческому </a:t>
            </a:r>
            <a:r>
              <a:rPr lang="ru-RU" sz="2000" dirty="0"/>
              <a:t>воспитанию показать и рассказать детям то, что характерно только для данного края, что есть только здесь. Знакомство с историей, культурой, природой, бытом людей, живущих рядом, позволяет лучше почувствовать родной город, а значит стать созидателем своей малой Родины.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0"/>
            <a:ext cx="3506316" cy="2629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54" y="3789040"/>
            <a:ext cx="3506316" cy="26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27" y="2348880"/>
            <a:ext cx="3139456" cy="41859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5413" y="764704"/>
            <a:ext cx="8694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ru-RU" sz="2000" dirty="0">
                <a:latin typeface="+mn-lt"/>
              </a:rPr>
              <a:t>Любой край, область, даже небольшая деревня неповторимы. В каждом месте своя природа, свои традиции и свой быт. Отбор соответствующего материала позволяет формировать у дошкольников представление о том, чем славен родной край.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568710"/>
            <a:ext cx="4603437" cy="34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Краеведческое воспитание осуществляется во всех видах детской деятельности.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5" y="1412776"/>
            <a:ext cx="3119458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22" y="2996952"/>
            <a:ext cx="2784309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43" y="4400774"/>
            <a:ext cx="2928770" cy="2196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0" y="4509120"/>
            <a:ext cx="2784309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02" y="1268760"/>
            <a:ext cx="27843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6" y="695060"/>
            <a:ext cx="3774898" cy="2515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3" t="22440"/>
          <a:stretch/>
        </p:blipFill>
        <p:spPr>
          <a:xfrm>
            <a:off x="5220073" y="3406340"/>
            <a:ext cx="3005574" cy="3260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2" y="3613725"/>
            <a:ext cx="3740934" cy="2724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49" y="695060"/>
            <a:ext cx="3354069" cy="251555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29146" y="6875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Творчество наших воспитанников: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72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Развивающая предметно-пространственная среда по краеведению: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99530"/>
            <a:ext cx="3203848" cy="2402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63" y="3946835"/>
            <a:ext cx="3611893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7512"/>
            <a:ext cx="3419872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4" r="14142"/>
          <a:stretch/>
        </p:blipFill>
        <p:spPr>
          <a:xfrm>
            <a:off x="5724128" y="4022444"/>
            <a:ext cx="2582778" cy="26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24604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Знакомство с профессиями нашего края (шахтеры, строители, врачи и многие другие).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2618494" cy="1963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6872"/>
            <a:ext cx="2618494" cy="1963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08" y="2276872"/>
            <a:ext cx="2618494" cy="1963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3" y="4515549"/>
            <a:ext cx="2617962" cy="1963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27" y="4473628"/>
            <a:ext cx="2695054" cy="20212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60" y="4527559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1657"/>
      </p:ext>
    </p:extLst>
  </p:cSld>
  <p:clrMapOvr>
    <a:masterClrMapping/>
  </p:clrMapOvr>
</p:sld>
</file>

<file path=ppt/theme/theme1.xml><?xml version="1.0" encoding="utf-8"?>
<a:theme xmlns:a="http://schemas.openxmlformats.org/drawingml/2006/main" name="580TGp_general_light_ani">
  <a:themeElements>
    <a:clrScheme name="580TGp_general_light_ani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580TGp_gene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80TGp_general_light_ani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1348</TotalTime>
  <Words>444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Times New Roman</vt:lpstr>
      <vt:lpstr>580TGp_general_light_ani</vt:lpstr>
      <vt:lpstr>Край родной  – на век любимый!</vt:lpstr>
      <vt:lpstr>Краеведение - </vt:lpstr>
      <vt:lpstr>Мы живем в Кузбассе!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Alexander Veraksa</dc:creator>
  <cp:lastModifiedBy>Lin</cp:lastModifiedBy>
  <cp:revision>59</cp:revision>
  <dcterms:created xsi:type="dcterms:W3CDTF">2010-09-14T15:57:35Z</dcterms:created>
  <dcterms:modified xsi:type="dcterms:W3CDTF">2020-01-23T13:11:54Z</dcterms:modified>
</cp:coreProperties>
</file>