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258" r:id="rId3"/>
    <p:sldId id="299" r:id="rId4"/>
    <p:sldId id="380" r:id="rId5"/>
    <p:sldId id="300" r:id="rId6"/>
    <p:sldId id="381" r:id="rId7"/>
    <p:sldId id="382" r:id="rId8"/>
    <p:sldId id="383" r:id="rId9"/>
    <p:sldId id="384" r:id="rId10"/>
    <p:sldId id="260" r:id="rId11"/>
    <p:sldId id="327" r:id="rId12"/>
    <p:sldId id="321" r:id="rId13"/>
    <p:sldId id="385" r:id="rId14"/>
    <p:sldId id="326" r:id="rId15"/>
    <p:sldId id="325" r:id="rId16"/>
    <p:sldId id="353" r:id="rId17"/>
    <p:sldId id="331" r:id="rId18"/>
    <p:sldId id="354" r:id="rId19"/>
    <p:sldId id="275" r:id="rId20"/>
    <p:sldId id="350" r:id="rId21"/>
    <p:sldId id="369" r:id="rId22"/>
    <p:sldId id="378" r:id="rId23"/>
    <p:sldId id="371" r:id="rId24"/>
    <p:sldId id="372" r:id="rId25"/>
    <p:sldId id="379" r:id="rId26"/>
    <p:sldId id="3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5" autoAdjust="0"/>
    <p:restoredTop sz="74052" autoAdjust="0"/>
  </p:normalViewPr>
  <p:slideViewPr>
    <p:cSldViewPr>
      <p:cViewPr varScale="1">
        <p:scale>
          <a:sx n="69" d="100"/>
          <a:sy n="69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E410A-D2ED-449A-A803-94B2321D040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08801-4E8E-47F1-9EB9-BBB3E19C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7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8801-4E8E-47F1-9EB9-BBB3E19C35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89789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Развивающая предметно-пространственная среда как необходимое условие накопления и обогащения двигательного опыта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1284008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2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500694" y="507207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98" y="3194050"/>
            <a:ext cx="10452462" cy="167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мама\Лена работа\Оформление спорт зал\sport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14686"/>
            <a:ext cx="3504131" cy="2823241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Picture 12" descr="0_1ba94_659ffa18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14686"/>
            <a:ext cx="3551221" cy="286113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едсовет\20171113_09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996"/>
          <a:stretch/>
        </p:blipFill>
        <p:spPr bwMode="auto">
          <a:xfrm>
            <a:off x="357158" y="1000108"/>
            <a:ext cx="2952328" cy="417646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едсовет\20171113_095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83" b="29566"/>
          <a:stretch/>
        </p:blipFill>
        <p:spPr bwMode="auto">
          <a:xfrm>
            <a:off x="5508104" y="1025843"/>
            <a:ext cx="3133045" cy="433198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педсовет\20171116_155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357298"/>
            <a:ext cx="2772687" cy="4286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педсовет\20171116_155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839660" cy="45195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2052" name="Picture 4" descr="L:\педсовет\20171116_155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011989" cy="45005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1" name="Picture 3" descr="L:\педсовет\20171116_155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14356"/>
            <a:ext cx="2928958" cy="49015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L:\педсовет\20171116_11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2357406"/>
            <a:ext cx="2857520" cy="45005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2976" y="64291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Самостоятельная деятельность</a:t>
            </a:r>
          </a:p>
        </p:txBody>
      </p:sp>
      <p:pic>
        <p:nvPicPr>
          <p:cNvPr id="3076" name="Picture 4" descr="L:\педсовет\20171113_101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286148" cy="4643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4" name="Picture 2" descr="L:\педсовет\20171113_101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428736"/>
            <a:ext cx="3071834" cy="4643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4291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Самостоятельная деятельность</a:t>
            </a:r>
          </a:p>
        </p:txBody>
      </p:sp>
      <p:pic>
        <p:nvPicPr>
          <p:cNvPr id="3076" name="Picture 4" descr="L:\педсовет\20171113_101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8980">
            <a:off x="4904012" y="1415617"/>
            <a:ext cx="3286148" cy="464347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074" name="Picture 2" descr="L:\педсовет\20171113_10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6528">
            <a:off x="731647" y="1396310"/>
            <a:ext cx="3286148" cy="464347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педсовет\20171116_10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0703">
            <a:off x="642910" y="928670"/>
            <a:ext cx="3571900" cy="4861839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099" name="Picture 3" descr="L:\педсовет\20171116_105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739">
            <a:off x="4786314" y="857232"/>
            <a:ext cx="3571900" cy="4929222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L:\педсовет\20171116_10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5615">
            <a:off x="4865319" y="863781"/>
            <a:ext cx="3489418" cy="500066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125" name="Picture 5" descr="L:\педсовет\20171116_11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7532">
            <a:off x="777602" y="854036"/>
            <a:ext cx="3500462" cy="500066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L:\педсовет\20171116_11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6868">
            <a:off x="687692" y="1000108"/>
            <a:ext cx="3384242" cy="492922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5" descr="L:\педсовет\20171117_084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0479">
            <a:off x="4929190" y="1000108"/>
            <a:ext cx="3500462" cy="500066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фотог\SAM_0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88843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esktop\фотог\SAM_06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4320480" cy="25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фотог\SAM_07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672408" cy="25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esktop\фотог\SAM_0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68" y="1061120"/>
            <a:ext cx="388843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esktop\фотог\SAM_06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176" y="3797424"/>
            <a:ext cx="4320480" cy="25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esktop\фотог\SAM_0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3492" y="2086868"/>
            <a:ext cx="5040560" cy="29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фотог\SAM_0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961310" y="2023467"/>
            <a:ext cx="5095875" cy="30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Фото спорт.уголк\SAM_0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44644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SAM_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2060847"/>
            <a:ext cx="5472608" cy="2736305"/>
          </a:xfrm>
          <a:prstGeom prst="rect">
            <a:avLst/>
          </a:prstGeom>
          <a:noFill/>
        </p:spPr>
      </p:pic>
      <p:pic>
        <p:nvPicPr>
          <p:cNvPr id="5" name="Рисунок 4" descr="D:\Desktop\Фото спорт.уголк\SAM_0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2696"/>
            <a:ext cx="4400550" cy="26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«Чтобы сделать ребенка умным и рассудительным, сделайте его крепким и здоровым: пусть он работает, действует, бегает, кричит, пусть он находится в постоянном движении."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Жан Жак Руссо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«Мешочки для метания, гантели»</a:t>
            </a:r>
            <a:endParaRPr lang="ru-RU" dirty="0"/>
          </a:p>
        </p:txBody>
      </p:sp>
      <p:pic>
        <p:nvPicPr>
          <p:cNvPr id="3" name="Рисунок 2" descr="D:\Desktop\фотог\SAM_0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672408" cy="191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фотог\SAM_0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Палочки-моталочки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султанчики, ленты, платочки»</a:t>
            </a:r>
            <a:endParaRPr lang="ru-RU" sz="3600" dirty="0"/>
          </a:p>
        </p:txBody>
      </p:sp>
      <p:pic>
        <p:nvPicPr>
          <p:cNvPr id="3" name="Рисунок 2" descr="D:\Desktop\фотог\SAM_0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esktop\фотог\SAM_0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60040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esktop\фотог\SAM_0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67240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esktop\фотог\SAM_07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«Тихий тренажёр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3" name="Рисунок 2" descr="D:\Desktop\фотог\SAM_0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29234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3" name="Рисунок 2" descr="D:\Desktop\фотог\SAM_06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endParaRPr lang="ru-RU" dirty="0"/>
          </a:p>
        </p:txBody>
      </p:sp>
      <p:pic>
        <p:nvPicPr>
          <p:cNvPr id="3" name="Рисунок 2" descr="D:\Desktop\фотог\SAM_06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фотог\SAM_06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Desktop\фотог\SAM_06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672408" cy="24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фотог\SAM_0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3600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esktop\фотог\SAM_06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672408" cy="249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esktop\фотог\SAM_0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500990" cy="444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990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2678" indent="-742950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должна </a:t>
            </a:r>
            <a:r>
              <a:rPr lang="ru-RU" sz="3600" b="1" dirty="0" smtClean="0">
                <a:solidFill>
                  <a:srgbClr val="FF0000"/>
                </a:solidFill>
              </a:rPr>
              <a:t>быть: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насыщенной</a:t>
            </a:r>
            <a:b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  <a:b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  <a:br>
              <a:rPr lang="ru-RU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  <a:b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  <a:b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Физкультурный уголок служит удовлетворению потребности дошкольника в движении и приобщению его к здоровому образу жизни.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физкультурного уголка: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Desktop\фотог\SAM_0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81399"/>
            <a:ext cx="388843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esktop\фотог\SAM_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81399"/>
            <a:ext cx="3672408" cy="25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физкультурного уголка: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Улучшение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функций нервной системы,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дыхания и др.,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укрепление опорно-двигательного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укрепление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мышц формирующих свод стопы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начальных представлений о здоровом образе жизни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общей моторики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качеств;</a:t>
            </a:r>
          </a:p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накопление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двигательного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опыта детей;</a:t>
            </a:r>
          </a:p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воспитанников потребности в двигательной активности и физическом совершенствовании;</a:t>
            </a: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физкультурного уголка: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22322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профилактика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плоскостопия;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самостоятельности, творчества;</a:t>
            </a:r>
          </a:p>
          <a:p>
            <a:pPr lvl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выразительности и грациозности движений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49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Накопление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обогащение </a:t>
            </a:r>
            <a:r>
              <a:rPr lang="ru-RU" sz="3200" b="1" dirty="0">
                <a:solidFill>
                  <a:srgbClr val="FF0000"/>
                </a:solidFill>
              </a:rPr>
              <a:t>двигательного опыта </a:t>
            </a:r>
            <a:r>
              <a:rPr lang="ru-RU" sz="3200" b="1" dirty="0" smtClean="0">
                <a:solidFill>
                  <a:srgbClr val="FF0000"/>
                </a:solidFill>
              </a:rPr>
              <a:t>детей (основных видов движения)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47248" cy="4608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основными видами движений: ходьба, бег, ползание и лазание,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прыжки;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автоматизация основных видов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имитационных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упражнений на образное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перевоплощение;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имитация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педсовет\20171113_095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01" y="1271753"/>
            <a:ext cx="3100350" cy="424847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8600" y="987780"/>
            <a:ext cx="81472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едсовет\20171113_0959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0" r="-740" b="23693"/>
          <a:stretch/>
        </p:blipFill>
        <p:spPr bwMode="auto">
          <a:xfrm>
            <a:off x="323528" y="1271753"/>
            <a:ext cx="3456384" cy="410146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8697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НОД «Физическая культура»</a:t>
            </a:r>
          </a:p>
        </p:txBody>
      </p:sp>
      <p:pic>
        <p:nvPicPr>
          <p:cNvPr id="1027" name="Picture 3" descr="F:\педсовет\20171113_095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0180512"/>
            <a:ext cx="356439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едсовет\20171113_095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168352" cy="464927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84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педсовет\20171113_0945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24"/>
          <a:stretch/>
        </p:blipFill>
        <p:spPr bwMode="auto">
          <a:xfrm>
            <a:off x="5929322" y="1428736"/>
            <a:ext cx="2952328" cy="446449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8600" y="987780"/>
            <a:ext cx="81472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едсовет\20171113_095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0180512"/>
            <a:ext cx="356439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педсовет\20171113_094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3052148" cy="446449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едсовет\20171113_094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3305470" cy="49325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2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182</Words>
  <Application>Microsoft Office PowerPoint</Application>
  <PresentationFormat>Экран (4:3)</PresentationFormat>
  <Paragraphs>75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Развивающая предметно-пространственная среда должна быть: содержательно насыщенной трансформируемой полифункциональной вариативной доступной безопасной </vt:lpstr>
      <vt:lpstr>Цель физкультурного уголка:</vt:lpstr>
      <vt:lpstr>Задачи физкультурного уголка: </vt:lpstr>
      <vt:lpstr>Задачи физкультурного уголка: </vt:lpstr>
      <vt:lpstr>Накопление и обогащение двигательного опыта детей (основных видов движения)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 Нестандартное оборудование «Мешочки для метания, гантели»</vt:lpstr>
      <vt:lpstr> Нестандартное оборудование «Палочки-моталочки, султанчики, ленты, платочки»</vt:lpstr>
      <vt:lpstr> Нестандартное оборудование «Тихий тренажёр»</vt:lpstr>
      <vt:lpstr> Нестандартное оборудование </vt:lpstr>
      <vt:lpstr> Нестандартное оборудование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DNA7 X86</cp:lastModifiedBy>
  <cp:revision>123</cp:revision>
  <dcterms:created xsi:type="dcterms:W3CDTF">2016-10-04T19:44:55Z</dcterms:created>
  <dcterms:modified xsi:type="dcterms:W3CDTF">2017-11-19T11:10:37Z</dcterms:modified>
</cp:coreProperties>
</file>