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8E"/>
    <a:srgbClr val="D6FDC3"/>
    <a:srgbClr val="9DEDFD"/>
    <a:srgbClr val="E2A170"/>
    <a:srgbClr val="F2D5C0"/>
    <a:srgbClr val="F8C7F9"/>
    <a:srgbClr val="C7A1E3"/>
    <a:srgbClr val="F296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9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16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85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624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07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752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336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81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970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26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89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9300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A5BF5-518F-4E16-B383-F9FDFAC49532}" type="datetimeFigureOut">
              <a:rPr lang="ru-RU" smtClean="0"/>
              <a:t>31.01.2019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63BBF7-31C5-4737-8FE5-B1DDE8F91D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21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54024"/>
            <a:ext cx="10552670" cy="727754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Муниципальное бюджетное дошкольное образовательное учреждение</a:t>
            </a:r>
            <a:br>
              <a:rPr lang="ru-RU" sz="2200" b="1" dirty="0" smtClean="0"/>
            </a:br>
            <a:r>
              <a:rPr lang="ru-RU" sz="2200" b="1" dirty="0" smtClean="0"/>
              <a:t>«Детский сад № 54 «Веснушки»</a:t>
            </a:r>
            <a:endParaRPr lang="ru-RU" dirty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-339323" y="-8238"/>
            <a:ext cx="2755351" cy="6858000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162" y="431555"/>
            <a:ext cx="1298380" cy="1302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957137" y="177889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537" y="6203431"/>
            <a:ext cx="9144793" cy="646331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109537" y="620343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Телефон:   8 (38475) 3-98-83,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E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-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mail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: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dou54@list.ru</a:t>
            </a:r>
            <a:endParaRPr lang="ru-RU" b="1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2479345"/>
            <a:ext cx="9144793" cy="1652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251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221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5783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773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506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981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388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46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693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C7F9">
            <a:alpha val="3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2109537" y="222402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6360" y="469085"/>
            <a:ext cx="9144793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11891" y="1409350"/>
            <a:ext cx="11584365" cy="5670877"/>
          </a:xfrm>
        </p:spPr>
        <p:txBody>
          <a:bodyPr anchor="t">
            <a:normAutofit/>
          </a:bodyPr>
          <a:lstStyle/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7" name="Вертикальный свиток 6"/>
          <p:cNvSpPr/>
          <p:nvPr/>
        </p:nvSpPr>
        <p:spPr>
          <a:xfrm rot="5400000">
            <a:off x="5154064" y="-3332335"/>
            <a:ext cx="1328392" cy="7926606"/>
          </a:xfrm>
          <a:prstGeom prst="verticalScroll">
            <a:avLst/>
          </a:prstGeom>
          <a:solidFill>
            <a:srgbClr val="C7A1E3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8878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222</TotalTime>
  <Words>18</Words>
  <Application>Microsoft Office PowerPoint</Application>
  <PresentationFormat>Широкоэкранный</PresentationFormat>
  <Paragraphs>11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Муниципальное бюджетное дошкольное образовательное учреждение «Детский сад № 54 «Веснушки»</vt:lpstr>
      <vt:lpstr>    </vt:lpstr>
      <vt:lpstr>    </vt:lpstr>
      <vt:lpstr>    </vt:lpstr>
      <vt:lpstr>    </vt:lpstr>
      <vt:lpstr>    </vt:lpstr>
      <vt:lpstr>    </vt:lpstr>
      <vt:lpstr>    </vt:lpstr>
      <vt:lpstr>    </vt:lpstr>
      <vt:lpstr>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30</cp:revision>
  <dcterms:created xsi:type="dcterms:W3CDTF">2019-01-24T07:09:31Z</dcterms:created>
  <dcterms:modified xsi:type="dcterms:W3CDTF">2019-01-31T09:31:45Z</dcterms:modified>
</cp:coreProperties>
</file>