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2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B5B-3761-43D2-8E90-B8127F1F867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697A-9F82-4B26-85DC-9D0451535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6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B5B-3761-43D2-8E90-B8127F1F867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697A-9F82-4B26-85DC-9D0451535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722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B5B-3761-43D2-8E90-B8127F1F867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697A-9F82-4B26-85DC-9D0451535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941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B5B-3761-43D2-8E90-B8127F1F867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697A-9F82-4B26-85DC-9D0451535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39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B5B-3761-43D2-8E90-B8127F1F867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697A-9F82-4B26-85DC-9D0451535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89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B5B-3761-43D2-8E90-B8127F1F867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697A-9F82-4B26-85DC-9D0451535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5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B5B-3761-43D2-8E90-B8127F1F867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697A-9F82-4B26-85DC-9D0451535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610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B5B-3761-43D2-8E90-B8127F1F867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697A-9F82-4B26-85DC-9D0451535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69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B5B-3761-43D2-8E90-B8127F1F867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697A-9F82-4B26-85DC-9D0451535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79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B5B-3761-43D2-8E90-B8127F1F867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697A-9F82-4B26-85DC-9D0451535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615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3B5B-3761-43D2-8E90-B8127F1F867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0697A-9F82-4B26-85DC-9D0451535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A3B5B-3761-43D2-8E90-B8127F1F867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0697A-9F82-4B26-85DC-9D0451535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51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277"/>
            <a:ext cx="9208637" cy="691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 rot="10800000" flipV="1">
            <a:off x="5984133" y="326328"/>
            <a:ext cx="2690633" cy="36205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739414"/>
              </a:avLst>
            </a:prstTxWarp>
          </a:bodyPr>
          <a:lstStyle/>
          <a:p>
            <a:pPr algn="ctr" rtl="0"/>
            <a:endParaRPr lang="ru-RU" sz="1800" b="1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1169428" scaled="1"/>
              </a:gradFill>
              <a:effectLst/>
              <a:latin typeface="Arial"/>
              <a:cs typeface="Arial"/>
            </a:endParaRPr>
          </a:p>
        </p:txBody>
      </p:sp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5220072" y="1905009"/>
            <a:ext cx="3454694" cy="371863"/>
          </a:xfrm>
          <a:prstGeom prst="rect">
            <a:avLst/>
          </a:prstGeom>
        </p:spPr>
        <p:txBody>
          <a:bodyPr wrap="none" fromWordArt="1">
            <a:prstTxWarp prst="textArchDown">
              <a:avLst>
                <a:gd name="adj" fmla="val 21574426"/>
              </a:avLst>
            </a:prstTxWarp>
          </a:bodyPr>
          <a:lstStyle/>
          <a:p>
            <a:pPr algn="ctr" rtl="0"/>
            <a:r>
              <a:rPr lang="ru-RU" sz="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169428" scaled="1"/>
                </a:gradFill>
                <a:latin typeface="Arial"/>
                <a:cs typeface="Arial"/>
              </a:rPr>
              <a:t>«Добрая фея»</a:t>
            </a:r>
            <a:endParaRPr lang="ru-RU" sz="800" b="1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1169428" scaled="1"/>
              </a:gradFill>
              <a:effectLst/>
              <a:latin typeface="Arial"/>
              <a:cs typeface="Arial"/>
            </a:endParaRPr>
          </a:p>
        </p:txBody>
      </p:sp>
      <p:sp>
        <p:nvSpPr>
          <p:cNvPr id="6" name="WordArt 12"/>
          <p:cNvSpPr>
            <a:spLocks noChangeArrowheads="1" noChangeShapeType="1" noTextEdit="1"/>
          </p:cNvSpPr>
          <p:nvPr/>
        </p:nvSpPr>
        <p:spPr bwMode="auto">
          <a:xfrm>
            <a:off x="5076056" y="326326"/>
            <a:ext cx="3672408" cy="108644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169428" scaled="1"/>
                </a:gradFill>
                <a:latin typeface="Arial"/>
                <a:cs typeface="Arial"/>
              </a:rPr>
              <a:t>МБДОУ  «Детский  сад № 45</a:t>
            </a:r>
            <a:endParaRPr lang="ru-RU" sz="3200" b="1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1169428" scaled="1"/>
              </a:gradFill>
              <a:effectLst/>
              <a:latin typeface="Arial"/>
              <a:cs typeface="Arial"/>
            </a:endParaRPr>
          </a:p>
        </p:txBody>
      </p:sp>
      <p:pic>
        <p:nvPicPr>
          <p:cNvPr id="7" name="Содержимое 4" descr="фея.jpg"/>
          <p:cNvPicPr>
            <a:picLocks noChangeAspect="1"/>
          </p:cNvPicPr>
          <p:nvPr/>
        </p:nvPicPr>
        <p:blipFill>
          <a:blip r:embed="rId3" cstate="print"/>
          <a:srcRect l="1446" t="5625" r="2528" b="3749"/>
          <a:stretch>
            <a:fillRect/>
          </a:stretch>
        </p:blipFill>
        <p:spPr>
          <a:xfrm rot="16200000">
            <a:off x="6518933" y="777853"/>
            <a:ext cx="1060273" cy="8785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bliqueBottomRight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05" b="8805"/>
          <a:stretch/>
        </p:blipFill>
        <p:spPr bwMode="auto">
          <a:xfrm>
            <a:off x="2589414" y="3399583"/>
            <a:ext cx="4358005" cy="3268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9531" y="2392710"/>
            <a:ext cx="8424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инновационный подход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детьми 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ранней профориентации в ДОО</a:t>
            </a:r>
          </a:p>
          <a:p>
            <a:pPr algn="ctr"/>
            <a:endPara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" r="-92" b="-27"/>
          <a:stretch>
            <a:fillRect/>
          </a:stretch>
        </p:blipFill>
        <p:spPr bwMode="auto">
          <a:xfrm>
            <a:off x="274627" y="185940"/>
            <a:ext cx="4297371" cy="245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81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" y="-27789"/>
            <a:ext cx="9168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016" y="13072211"/>
            <a:ext cx="4970440" cy="279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11663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Лэпбук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«Профессия строители»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6" b="15431"/>
          <a:stretch/>
        </p:blipFill>
        <p:spPr bwMode="auto">
          <a:xfrm>
            <a:off x="467544" y="27180"/>
            <a:ext cx="3190110" cy="3596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r="17643"/>
          <a:stretch/>
        </p:blipFill>
        <p:spPr bwMode="auto">
          <a:xfrm>
            <a:off x="118457" y="3577917"/>
            <a:ext cx="4309527" cy="3252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578297"/>
            <a:ext cx="46805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Цель: </a:t>
            </a:r>
            <a:r>
              <a:rPr lang="ru-RU" dirty="0"/>
              <a:t>Расширение и закрепление знаний детей о профессиях людей работающих на стройке.</a:t>
            </a:r>
          </a:p>
          <a:p>
            <a:r>
              <a:rPr lang="ru-RU" b="1" dirty="0">
                <a:solidFill>
                  <a:srgbClr val="C00000"/>
                </a:solidFill>
              </a:rPr>
              <a:t>Задачи: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Расширять и систематизировать представления детей о профессии строитель.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Познакомить  с трудовыми действиями, инструментами, орудиями труда строителей, машинами-помощниками;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Закреплять представления детей о взаимодействии представителей разных профессий с профессией строитель.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Сформировать умение составлять рассказ о профессии строитель по картинкам.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Пробуждать любознательность и интерес к трудовой деятельности взрослых;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Способствовать  формированию положительного отношения и уважения к труду строителя, значимости результатов труда. </a:t>
            </a:r>
          </a:p>
        </p:txBody>
      </p:sp>
    </p:spTree>
    <p:extLst>
      <p:ext uri="{BB962C8B-B14F-4D97-AF65-F5344CB8AC3E}">
        <p14:creationId xmlns:p14="http://schemas.microsoft.com/office/powerpoint/2010/main" val="312851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63"/>
            <a:ext cx="9168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016" y="13072211"/>
            <a:ext cx="4970440" cy="279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16632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Лэпбук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«Фотостудия «Счастье»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8" r="8649"/>
          <a:stretch/>
        </p:blipFill>
        <p:spPr bwMode="auto">
          <a:xfrm>
            <a:off x="59230" y="664035"/>
            <a:ext cx="4401343" cy="3072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3"/>
          <a:stretch/>
        </p:blipFill>
        <p:spPr bwMode="auto">
          <a:xfrm rot="16200000">
            <a:off x="958068" y="2788247"/>
            <a:ext cx="3040686" cy="495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578297"/>
            <a:ext cx="45365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b="1" i="1" dirty="0">
                <a:solidFill>
                  <a:srgbClr val="C00000"/>
                </a:solidFill>
              </a:rPr>
              <a:t>Цель:</a:t>
            </a:r>
            <a:r>
              <a:rPr lang="ru-RU" sz="1600" b="1" i="1" dirty="0"/>
              <a:t> </a:t>
            </a:r>
            <a:r>
              <a:rPr lang="ru-RU" sz="1600" dirty="0"/>
              <a:t>Расширение и закрепление знаний детей о творческих профессиях: фотограф, парикмахер, стилист, их взаимосвязи. </a:t>
            </a:r>
          </a:p>
          <a:p>
            <a:pPr fontAlgn="base"/>
            <a:r>
              <a:rPr lang="ru-RU" sz="1600" b="1" i="1" dirty="0" smtClean="0">
                <a:solidFill>
                  <a:srgbClr val="C00000"/>
                </a:solidFill>
              </a:rPr>
              <a:t>Задачи</a:t>
            </a:r>
            <a:r>
              <a:rPr lang="ru-RU" sz="1600" dirty="0">
                <a:solidFill>
                  <a:srgbClr val="C00000"/>
                </a:solidFill>
              </a:rPr>
              <a:t>: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1600" dirty="0"/>
              <a:t>Познакомить детей со сферой деятельности людей творческих профессий,  трудовыми действиями, оборудованием, инструментами, результатами труда.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1600" dirty="0"/>
              <a:t>Пробуждать любознательность и интерес к деятельности взрослых;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1600" dirty="0"/>
              <a:t>Способствовать формированию положительного отношения и уважения к труду взрослых.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2041" y="3871506"/>
            <a:ext cx="40324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sz="1600" b="1" i="1" dirty="0">
              <a:solidFill>
                <a:srgbClr val="C00000"/>
              </a:solidFill>
            </a:endParaRPr>
          </a:p>
          <a:p>
            <a:pPr fontAlgn="base"/>
            <a:r>
              <a:rPr lang="ru-RU" sz="1600" b="1" i="1" dirty="0" smtClean="0">
                <a:solidFill>
                  <a:srgbClr val="C00000"/>
                </a:solidFill>
              </a:rPr>
              <a:t>Логопедические </a:t>
            </a:r>
            <a:r>
              <a:rPr lang="ru-RU" sz="1600" b="1" i="1" dirty="0">
                <a:solidFill>
                  <a:srgbClr val="C00000"/>
                </a:solidFill>
              </a:rPr>
              <a:t>задачи:</a:t>
            </a:r>
            <a:endParaRPr lang="ru-RU" sz="1600" dirty="0">
              <a:solidFill>
                <a:srgbClr val="C00000"/>
              </a:solidFill>
            </a:endParaRP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1600" dirty="0"/>
              <a:t>Закреплять умения делить слова на слоги,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1600" dirty="0"/>
              <a:t>Осуществлять звуковой анализ слова,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1600" dirty="0"/>
              <a:t>Использовать в речи предлоги и наречия «справа», «слева», «сверху» и т.д.,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1600" dirty="0"/>
              <a:t>Составлять рассказы-описания по картине, творческие рассказы.</a:t>
            </a:r>
          </a:p>
        </p:txBody>
      </p:sp>
    </p:spTree>
    <p:extLst>
      <p:ext uri="{BB962C8B-B14F-4D97-AF65-F5344CB8AC3E}">
        <p14:creationId xmlns:p14="http://schemas.microsoft.com/office/powerpoint/2010/main" val="6170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" y="0"/>
            <a:ext cx="9168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016" y="13072211"/>
            <a:ext cx="4970440" cy="279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116632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Лэпбук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«Профессия полицейский»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 descr="C:\Documents and Settings\Admin\Рабочий стол\Лэпбук Журавлева\image-0-02-04-9f2f151a3c0da686f88eaf61c11239272edab236a6644c23f1efb75c87a65dac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 b="2192"/>
          <a:stretch/>
        </p:blipFill>
        <p:spPr bwMode="auto">
          <a:xfrm>
            <a:off x="541648" y="88635"/>
            <a:ext cx="3166256" cy="3794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Лэпбук Журавлева\image-0-02-04-cb8e6e0da891886205ac4a73d0aed4d94644a90556ece0e8dba8c5d03403f23e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9" b="5927"/>
          <a:stretch/>
        </p:blipFill>
        <p:spPr bwMode="auto">
          <a:xfrm>
            <a:off x="179512" y="3879487"/>
            <a:ext cx="4963040" cy="2942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04048" y="578297"/>
            <a:ext cx="39604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dirty="0" smtClean="0">
              <a:solidFill>
                <a:srgbClr val="FF0000"/>
              </a:solidFill>
            </a:endParaRPr>
          </a:p>
          <a:p>
            <a:r>
              <a:rPr lang="ru-RU" b="1" i="1" dirty="0" smtClean="0">
                <a:solidFill>
                  <a:srgbClr val="FF0000"/>
                </a:solidFill>
              </a:rPr>
              <a:t>Цель</a:t>
            </a:r>
            <a:r>
              <a:rPr lang="ru-RU" b="1" i="1" dirty="0">
                <a:solidFill>
                  <a:srgbClr val="FF0000"/>
                </a:solidFill>
              </a:rPr>
              <a:t>:</a:t>
            </a:r>
            <a:r>
              <a:rPr lang="ru-RU" dirty="0"/>
              <a:t> Расширение и закрепление знаний детей о профессии полицейского, предметах труда и трудовых действиях.</a:t>
            </a:r>
          </a:p>
          <a:p>
            <a:endParaRPr lang="en-US" b="1" i="1" dirty="0" smtClean="0">
              <a:solidFill>
                <a:srgbClr val="FF0000"/>
              </a:solidFill>
            </a:endParaRPr>
          </a:p>
          <a:p>
            <a:r>
              <a:rPr lang="ru-RU" b="1" i="1" dirty="0" smtClean="0">
                <a:solidFill>
                  <a:srgbClr val="FF0000"/>
                </a:solidFill>
              </a:rPr>
              <a:t>Задачи</a:t>
            </a:r>
            <a:r>
              <a:rPr lang="ru-RU" b="1" i="1" dirty="0">
                <a:solidFill>
                  <a:srgbClr val="FF0000"/>
                </a:solidFill>
              </a:rPr>
              <a:t>: </a:t>
            </a:r>
            <a:endParaRPr lang="ru-RU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Расширять и систематизировать знания детей о профессии полицейского;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Закреплять </a:t>
            </a:r>
            <a:r>
              <a:rPr lang="ru-RU" dirty="0"/>
              <a:t>знания о правилах безопасности, поведении в экстренных ситуациях</a:t>
            </a:r>
            <a:r>
              <a:rPr lang="ru-RU" dirty="0" smtClean="0"/>
              <a:t>;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Формировать связную речь, внимание, мышление, память</a:t>
            </a:r>
            <a:r>
              <a:rPr lang="ru-RU" dirty="0" smtClean="0"/>
              <a:t>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Развивать </a:t>
            </a:r>
            <a:r>
              <a:rPr lang="ru-RU" dirty="0" smtClean="0"/>
              <a:t>познавательные</a:t>
            </a:r>
            <a:r>
              <a:rPr lang="en-US" dirty="0" smtClean="0"/>
              <a:t> </a:t>
            </a:r>
            <a:r>
              <a:rPr lang="ru-RU" dirty="0" smtClean="0"/>
              <a:t>способности</a:t>
            </a:r>
            <a:r>
              <a:rPr lang="ru-RU" dirty="0"/>
              <a:t>, мелкую моторику пальцев рук.</a:t>
            </a:r>
          </a:p>
        </p:txBody>
      </p:sp>
    </p:spTree>
    <p:extLst>
      <p:ext uri="{BB962C8B-B14F-4D97-AF65-F5344CB8AC3E}">
        <p14:creationId xmlns:p14="http://schemas.microsoft.com/office/powerpoint/2010/main" val="385068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64"/>
            <a:ext cx="9168341" cy="68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016" y="13072211"/>
            <a:ext cx="4970440" cy="279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16631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дошкольное       образовательное учреждение </a:t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«Детский сад комбинированного вида № 45     «Добрая фея»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4005064"/>
            <a:ext cx="799288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652873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, Кемеровская обл., 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г. Междуреченск, ул. Брянская, 16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тел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.:8 (38475)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-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91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-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45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3-37-87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E- mail: ronjina_na@mail.ru</a:t>
            </a:r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800" b="1" u="sng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800" u="sng" dirty="0"/>
          </a:p>
        </p:txBody>
      </p:sp>
      <p:pic>
        <p:nvPicPr>
          <p:cNvPr id="6" name="Рисунок 5" descr="C:\Users\Lenovo\Desktop\20180815_1045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856175" y="1412775"/>
            <a:ext cx="3719681" cy="32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7382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" y="578297"/>
            <a:ext cx="4758902" cy="268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56" y="3336549"/>
            <a:ext cx="4515756" cy="3386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11663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Лэпбук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«Профессия повар»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58902" y="542312"/>
            <a:ext cx="427759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   </a:t>
            </a:r>
            <a:r>
              <a:rPr lang="ru-RU" sz="1600" b="1" dirty="0" smtClean="0">
                <a:solidFill>
                  <a:srgbClr val="FF0000"/>
                </a:solidFill>
              </a:rPr>
              <a:t>Цель</a:t>
            </a:r>
            <a:r>
              <a:rPr lang="ru-RU" sz="1600" b="1" dirty="0">
                <a:solidFill>
                  <a:srgbClr val="FF0000"/>
                </a:solidFill>
              </a:rPr>
              <a:t>: </a:t>
            </a:r>
            <a:r>
              <a:rPr lang="ru-RU" sz="1600" dirty="0"/>
              <a:t>Расширение и систематизация знаний детей старшего дошкольного возраста о профессии повар.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    </a:t>
            </a:r>
            <a:r>
              <a:rPr lang="ru-RU" sz="1600" b="1" dirty="0" smtClean="0">
                <a:solidFill>
                  <a:srgbClr val="FF0000"/>
                </a:solidFill>
              </a:rPr>
              <a:t>Задачи</a:t>
            </a:r>
            <a:r>
              <a:rPr lang="ru-RU" sz="1600" b="1" dirty="0">
                <a:solidFill>
                  <a:srgbClr val="FF0000"/>
                </a:solidFill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Закреплять и систематизировать знания детей по теме «Профессия повар», расширять представления о трудовых действиях, инструментах, оборудовании, материалах и результатах труда;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Формировать умение составлять рассказ о профессии повар по картинкам.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Учить классифицировать профессию повар по узким специализациям;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Учить классифицировать, дифференцировать, выделять лишний предмет в ряду предметов;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Закреплять представления детей о взаимодействии представителей разных профессий с профессией повар</a:t>
            </a:r>
            <a:r>
              <a:rPr lang="ru-RU" sz="1600" dirty="0" smtClean="0"/>
              <a:t>.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Формировать эмоциональное отношение к профессиональному миру поваров, интерес и уважение к трудовой деятельности взрослых.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414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34607"/>
            <a:ext cx="9168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1880" y="11663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Лэпбук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«Золото Кузбасса»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Lenovo\Desktop\мастер-класс, презентации, фотолэпбуки\DSC00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8" y="3457488"/>
            <a:ext cx="4282486" cy="3212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84170" y="578297"/>
            <a:ext cx="43803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dirty="0" smtClean="0">
              <a:solidFill>
                <a:srgbClr val="FF0000"/>
              </a:solidFill>
            </a:endParaRPr>
          </a:p>
          <a:p>
            <a:endParaRPr lang="en-US" b="1" i="1" dirty="0">
              <a:solidFill>
                <a:srgbClr val="FF0000"/>
              </a:solidFill>
            </a:endParaRPr>
          </a:p>
          <a:p>
            <a:endParaRPr lang="en-US" b="1" i="1" dirty="0" smtClean="0">
              <a:solidFill>
                <a:srgbClr val="FF0000"/>
              </a:solidFill>
            </a:endParaRPr>
          </a:p>
          <a:p>
            <a:r>
              <a:rPr lang="ru-RU" b="1" i="1" dirty="0" smtClean="0">
                <a:solidFill>
                  <a:srgbClr val="FF0000"/>
                </a:solidFill>
              </a:rPr>
              <a:t>Цель</a:t>
            </a:r>
            <a:r>
              <a:rPr lang="ru-RU" b="1" i="1" dirty="0">
                <a:solidFill>
                  <a:srgbClr val="FF0000"/>
                </a:solidFill>
              </a:rPr>
              <a:t>:</a:t>
            </a:r>
            <a:r>
              <a:rPr lang="ru-RU" dirty="0"/>
              <a:t>  Расширение знаний детей о профессии шахтер.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Задачи: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Познакомить детей с профессией шахтер, его сферой деятельности, оборудованием и инструментами.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Развивать интерес к профессии шахтер, воспитывать уважение к труду людей, чувство гордости за трудовые достижения земляков, значимости результатов труда.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Способствовать  формированию коммуникативных способностей, лидерских качеств и активной жизненной позиции, развитию творческих способностей детей. </a:t>
            </a:r>
          </a:p>
        </p:txBody>
      </p:sp>
      <p:pic>
        <p:nvPicPr>
          <p:cNvPr id="3" name="Picture 2" descr="C:\Users\Lenovo\Desktop\мастер-класс, презентации, фотолэпбуки\фото лэп\20190211_1021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r="12811"/>
          <a:stretch/>
        </p:blipFill>
        <p:spPr bwMode="auto">
          <a:xfrm rot="10800000">
            <a:off x="170899" y="188639"/>
            <a:ext cx="4257084" cy="3350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57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4"/>
            <a:ext cx="9168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5816" y="116632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Лэпбук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«Детская поликлиника»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Lenovo\Desktop\мастер-класс, презентации, фотолэпбуки\IMG_20181213_153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2555768" cy="3407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0094"/>
            <a:ext cx="4404658" cy="3303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578297"/>
            <a:ext cx="43204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Цель</a:t>
            </a:r>
            <a:r>
              <a:rPr lang="ru-RU" b="1" dirty="0">
                <a:solidFill>
                  <a:srgbClr val="FF0000"/>
                </a:solidFill>
              </a:rPr>
              <a:t>:</a:t>
            </a:r>
            <a:r>
              <a:rPr lang="ru-RU" dirty="0"/>
              <a:t> Расширение и систематизация знаний детей старшего дошкольного возраста о профессии врач.</a:t>
            </a:r>
          </a:p>
          <a:p>
            <a:r>
              <a:rPr lang="ru-RU" b="1" dirty="0">
                <a:solidFill>
                  <a:srgbClr val="FF0000"/>
                </a:solidFill>
              </a:rPr>
              <a:t>Задачи: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Закреплять и систематизировать изученный материал;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Сформировать умение составлять рассказ о профессии врач по картинкам.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Учить классифицировать профессию врач по узким специализациям;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Учить классифицировать, дифференцировать, выделять лишний предмет в ряду предметов;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Закреплять представления детей о взаимодействии представителей разных профессий с профессией врач.</a:t>
            </a:r>
          </a:p>
        </p:txBody>
      </p:sp>
    </p:spTree>
    <p:extLst>
      <p:ext uri="{BB962C8B-B14F-4D97-AF65-F5344CB8AC3E}">
        <p14:creationId xmlns:p14="http://schemas.microsoft.com/office/powerpoint/2010/main" val="267793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560" y="116632"/>
            <a:ext cx="545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Лэпбук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«Профессия водитель»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01" y="543528"/>
            <a:ext cx="3837379" cy="2878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47683"/>
            <a:ext cx="4404658" cy="3303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84170" y="578297"/>
            <a:ext cx="445232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Цель</a:t>
            </a:r>
            <a:r>
              <a:rPr lang="ru-RU" b="1" dirty="0">
                <a:solidFill>
                  <a:srgbClr val="FF0000"/>
                </a:solidFill>
              </a:rPr>
              <a:t>:</a:t>
            </a:r>
            <a:r>
              <a:rPr lang="ru-RU" dirty="0"/>
              <a:t> Расширение и закрепление знаний детей о профессии водитель.</a:t>
            </a:r>
          </a:p>
          <a:p>
            <a:r>
              <a:rPr lang="ru-RU" b="1" dirty="0">
                <a:solidFill>
                  <a:srgbClr val="FF0000"/>
                </a:solidFill>
              </a:rPr>
              <a:t>Задачи: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Закрепить и систематизировать полученные знания о профессии водитель посредством развивающих заданий и игр;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Учить детей классифицировать и дифференцировать, выделять лишние предметы;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Формировать умение составлять рассказ по картинкам о профессии водитель, расширять словарный запас детей по теме;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Развивать мышление, внимание, память;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Воспитывать в детях чувство коллективизма, навыки самостоятельности, уважительное отношение к труду взрослых, бережное отношение к </a:t>
            </a:r>
            <a:r>
              <a:rPr lang="ru-RU" dirty="0" err="1"/>
              <a:t>лэпбуку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780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116632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Лэпбук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«Профессия парикмахер»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016" y="13072211"/>
            <a:ext cx="4970440" cy="279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9" b="5611"/>
          <a:stretch/>
        </p:blipFill>
        <p:spPr bwMode="auto">
          <a:xfrm>
            <a:off x="1043608" y="3978826"/>
            <a:ext cx="6192688" cy="2788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87" y="92426"/>
            <a:ext cx="2861846" cy="3815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95818" y="578297"/>
            <a:ext cx="57686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Цель: </a:t>
            </a:r>
            <a:r>
              <a:rPr lang="ru-RU" dirty="0"/>
              <a:t>Закрепление и систематизация знаний детей о профессии парикмахер.</a:t>
            </a:r>
          </a:p>
          <a:p>
            <a:r>
              <a:rPr lang="ru-RU" b="1" dirty="0">
                <a:solidFill>
                  <a:srgbClr val="FF0000"/>
                </a:solidFill>
              </a:rPr>
              <a:t>Задачи: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Закрепить название инструментов и их назначение в профессии парикмахер.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Учить видеть целое из частей и собирать картинку.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Развивать связную речь, умение обобщать.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Учить создавать прически способом конструирования.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Развивать графические навыки.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Совершенствовать знания детей о взаимодействии разных профессий с профессией парикмахер.</a:t>
            </a:r>
          </a:p>
        </p:txBody>
      </p:sp>
    </p:spTree>
    <p:extLst>
      <p:ext uri="{BB962C8B-B14F-4D97-AF65-F5344CB8AC3E}">
        <p14:creationId xmlns:p14="http://schemas.microsoft.com/office/powerpoint/2010/main" val="287385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" y="0"/>
            <a:ext cx="9168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116632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Лэпбук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«Профессия пожарный»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016" y="13072211"/>
            <a:ext cx="4970440" cy="279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1" b="19703"/>
          <a:stretch/>
        </p:blipFill>
        <p:spPr bwMode="auto">
          <a:xfrm>
            <a:off x="318930" y="99120"/>
            <a:ext cx="3100942" cy="3555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" r="13107"/>
          <a:stretch/>
        </p:blipFill>
        <p:spPr bwMode="auto">
          <a:xfrm>
            <a:off x="-19135" y="3570272"/>
            <a:ext cx="4572000" cy="3230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93906" y="692696"/>
            <a:ext cx="444259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Цель:</a:t>
            </a:r>
            <a:r>
              <a:rPr lang="ru-RU" sz="1600" dirty="0" smtClean="0"/>
              <a:t> расширение знаний детей о профессии пожарного, орудиях труда и трудовых действиях, закрепление элементарных правил пожарной безопасности с детьми, развитие у них чувства самосохранения. 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Задачи</a:t>
            </a:r>
            <a:r>
              <a:rPr lang="ru-RU" sz="1600" b="1" dirty="0">
                <a:solidFill>
                  <a:srgbClr val="C00000"/>
                </a:solidFill>
              </a:rPr>
              <a:t>: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Закрепить знания детей о профессии пожарный, правилах пожарной безопасности;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Формировать понимание необходимости соблюдения правил пожарной безопасности;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Продолжать расширять представления о безопасном поведении в случае возникновения пожара (умении ориентироваться в группе и в других помещениях, уметь позвонить  на«01»);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Продолжать знакомить со средствами пожаротушения;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Учить безопасному обращению с бытовыми приборами;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Активизировать словарный запас;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Формировать навыки самостоятельности;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Воспитывать ответственность за свою жизнь.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684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" y="0"/>
            <a:ext cx="9168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016" y="13072211"/>
            <a:ext cx="4970440" cy="279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Lenovo\Desktop\мастер-класс, презентации, фотолэпбуки\20190208_1337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r="20412"/>
          <a:stretch/>
        </p:blipFill>
        <p:spPr bwMode="auto">
          <a:xfrm rot="5400000">
            <a:off x="101725" y="602705"/>
            <a:ext cx="3448879" cy="2755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" y="3883089"/>
            <a:ext cx="5167130" cy="2906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11663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Лэпбук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«Профессия швея»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578297"/>
            <a:ext cx="594015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Цель: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/>
              <a:t>Расширение и закрепление представлений детей о профессии швеи (закройщика, модельера).</a:t>
            </a:r>
          </a:p>
          <a:p>
            <a:r>
              <a:rPr lang="ru-RU" sz="1600" b="1" dirty="0">
                <a:solidFill>
                  <a:srgbClr val="FF0000"/>
                </a:solidFill>
              </a:rPr>
              <a:t>Задачи:</a:t>
            </a:r>
            <a:endParaRPr lang="ru-RU" sz="1600" dirty="0">
              <a:solidFill>
                <a:srgbClr val="FF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Знакомить с профессиями портной, швея, закройщик, модельер; с тканями и инструментами, их назначением и применением.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Формировать у детей дифференцированное представление о видах одежды.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Активизировать и обогащать словарь детей по данной теме, формировать грамматически правильную речь.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Развивать творчество и фантазию, учить создавать модели одежды, придумывать рисунок для ткани.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Развивать коммуникативное общение и социальные навыки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176866" y="3861048"/>
            <a:ext cx="3859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/>
              <a:t>Развивать мелкую моторику и общую координацию движений</a:t>
            </a:r>
            <a:r>
              <a:rPr lang="ru-RU" sz="1600" dirty="0" smtClean="0"/>
              <a:t>.</a:t>
            </a:r>
            <a:r>
              <a:rPr lang="ru-RU" sz="1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179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" y="-27789"/>
            <a:ext cx="9168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11663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Лэпбук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«Профессия спасатель»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5" b="11534"/>
          <a:stretch/>
        </p:blipFill>
        <p:spPr bwMode="auto">
          <a:xfrm>
            <a:off x="107504" y="82758"/>
            <a:ext cx="2952328" cy="3516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64027"/>
            <a:ext cx="5688632" cy="3199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578297"/>
            <a:ext cx="61561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Цель: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Расширение и закрепление знаний детей о профессии спасатель.</a:t>
            </a:r>
          </a:p>
          <a:p>
            <a:r>
              <a:rPr lang="ru-RU" b="1" i="1" dirty="0">
                <a:solidFill>
                  <a:srgbClr val="C00000"/>
                </a:solidFill>
              </a:rPr>
              <a:t>Задачи:</a:t>
            </a:r>
            <a:r>
              <a:rPr lang="ru-RU" b="1" dirty="0">
                <a:solidFill>
                  <a:srgbClr val="C00000"/>
                </a:solidFill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Закрепить и систематизировать изученный материал по теме;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Сформировать умение составлять рассказ о профессии спасателя</a:t>
            </a:r>
            <a:r>
              <a:rPr lang="ru-RU" b="1" dirty="0"/>
              <a:t> </a:t>
            </a:r>
            <a:r>
              <a:rPr lang="ru-RU" dirty="0"/>
              <a:t>по картинкам;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Учить классифицировать, дифференцировать, выделять лишний предмет в ряду предметов, сравнивать;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Закрепить знания о правилах безопасности, об экстренных вызовах помощи.</a:t>
            </a:r>
          </a:p>
        </p:txBody>
      </p:sp>
    </p:spTree>
    <p:extLst>
      <p:ext uri="{BB962C8B-B14F-4D97-AF65-F5344CB8AC3E}">
        <p14:creationId xmlns:p14="http://schemas.microsoft.com/office/powerpoint/2010/main" val="299545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872</Words>
  <Application>Microsoft Office PowerPoint</Application>
  <PresentationFormat>Экран (4:3)</PresentationFormat>
  <Paragraphs>112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Admin</cp:lastModifiedBy>
  <cp:revision>32</cp:revision>
  <dcterms:created xsi:type="dcterms:W3CDTF">2019-02-10T11:42:16Z</dcterms:created>
  <dcterms:modified xsi:type="dcterms:W3CDTF">2019-02-13T07:45:01Z</dcterms:modified>
</cp:coreProperties>
</file>