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9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5637010" cy="882119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Татаркина И.Р.,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№34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«Красная шапочка»</a:t>
            </a:r>
          </a:p>
          <a:p>
            <a:pPr>
              <a:spcBef>
                <a:spcPts val="0"/>
              </a:spcBef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Междуреченск, 2024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6864" cy="4392488"/>
          </a:xfrm>
          <a:ln>
            <a:noFill/>
          </a:ln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«Родительское собрание в детском саду в новом формате»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спросите вы? Для чего необходимо выходить из зоны комфорта и пробовать что-то новое? Тратить свои силы и время, если можно использовать проверенные способы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не стоит на месте: меняются и наши дети (свои и, конечно, воспитанники), меняемся и мы сами - взрослые. Если вы, уважаемый коллега, хотите быть интересным, эффективным и полезным, стоит попробовать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Поделюсь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своим опытом родительского собрания в новом формате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В рамках международного конкурса им Л.С. Выготского и временной уместности (я работала с подготовительной группой), 17 марта 2023 года мы провели родительское собрание, тематика которого была посвящена подготовке детей к школе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«ПервоКЛАССный дошколёнок».</a:t>
            </a:r>
          </a:p>
        </p:txBody>
      </p:sp>
    </p:spTree>
    <p:extLst>
      <p:ext uri="{BB962C8B-B14F-4D97-AF65-F5344CB8AC3E}">
        <p14:creationId xmlns:p14="http://schemas.microsoft.com/office/powerpoint/2010/main" val="12823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Предварительно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совместно с психологом, провелось обследование детей и анкетирование родителей. Результаты показали, что некоторые родители мало знали способности своих детей, им было свойственно завышение их знаний, а мы, воспитатели, видели реальную картину. Поэтому было решено провести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СОБРАНИЕ В НОВОМ ФОРМАТЕ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игровой тренинг, чтобы рассмотреть проблему изнутри. «Погрузить» родителей, показав им на практике, что должен знать и уметь их ребёнок на данном возрастном этапе.</a:t>
            </a:r>
          </a:p>
        </p:txBody>
      </p:sp>
      <p:pic>
        <p:nvPicPr>
          <p:cNvPr id="3" name="Рисунок 2" descr="C:\Users\Home\Desktop\конкурсы\прошли\ВЫГОТСКИЙ 23год\5\фотки\BN0jksuKaX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77041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начале тренинга состоялось командообразование (тимбилдинг) – мероприятие, направленное на сплочение коллектива. Это необходимо для создания атмосферы, в которой родители смогли бы эффективно общаться. С данной целью справилась игра «Одно слово». Родителям к осмыслению была предложена фраза - «Мой ребёнок скоро пойдёт в школу». После этого каждый высказался по одному слову, которое пришло на ум. Все предложенные варианты записывались на доске для визуализации и концентрации мыслей и чувств участников собрания. Таким способом удалось обнаружить волнующие родителей моменты и переживания.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11" y="3122275"/>
            <a:ext cx="2736304" cy="36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52105"/>
            <a:ext cx="2541766" cy="339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Следующим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этапом стало обсуждение готовности детей к школе в метафорической форме под лозунгом «С миру по нитке – голому рубаха». Чтобы получить рубаху – необходимо вспахать землю, засеять её семенами, вырастить урожай, собрать его, обработать, сделать ткань и сшить рубаху. Как мы знаем, участие в подготовке ребёнка к  школе тоже принимает много людей: это родители, воспитатели, логопеды, психологи, руководители кружков дополнительного образования и т.д. Опираясь на целевые ориентиры на этапе завершения дошкольного образования, мы обсудили, какой же это ребёнок, чем он владеет и что умеет.</a:t>
            </a:r>
          </a:p>
        </p:txBody>
      </p:sp>
      <p:pic>
        <p:nvPicPr>
          <p:cNvPr id="2051" name="Picture 3" descr="C:\Users\Home\Desktop\cKZV_IPE1P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50" y="3140968"/>
            <a:ext cx="5976664" cy="36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поговорили об образовательной деятельности ребёнка в дошкольном учреждении, которая строится на 5 образовательных областях: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социально-коммуникативное развитие;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познавательное развитие;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речевое развитие;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художественно-эстетическое развитие;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физическое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было предложено «занять» место ребёнка и проверить, как они справятся с заданиями программы их детей. Так участники нашего собрания рассказывали стихи, соревновались в скороговорении, вспоминали вежливые слова, названия ролевых и настольных игр, улиц города, названных в честь знаменитых людей, отгадывали литературные произведения по отрывкам, выполняли логико-математические задания – собирали  «Колумбово яйцо» и «Соты» по образцу,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ещё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55640"/>
            <a:ext cx="3888432" cy="2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5640"/>
            <a:ext cx="3648405" cy="26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физическую разминку, выполнив наклоны, приседания и задания на внимательность и скорость. Как оказалось, задания эти были не из простых: пришлось приложить как умственные, так и физические усилия, чтобы выполнить их качественно и за определённый промежуток времени. Но наши участники собрания были полны азарта и хорошего настроения, поэтому небольшие затруднения воспринимались с  позитивом, а командный дух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помогал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справляться с затруднениями.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8216"/>
            <a:ext cx="19446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3" y="4184786"/>
            <a:ext cx="3367285" cy="25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63401"/>
            <a:ext cx="3024336" cy="24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помним, на доске визуализации нас ждали слова-ассоциации с предложением «Мой ребёнок скоро пойдёт в школу». Таким образом, нужно было найти решение проблемы, спланировать действия по её устранению. В этом нам помогла эффективная технология модерации (фасилитации), а именно упражнение «В это же время в следующем году». Родителям было предложено разделиться на малые группы и представить, что на дворе было 17 марта 2024 года и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успешные первоклассники. Затем я попросила ответить участников собрания на вопросы: «Как вы этого достигли?» «Какие действия, как родители, предприняли?». У каждой команды был листочек и фломастер своего цвета для фиксации идей, а также 10 минут времени для обсуждения волнующих вопросов.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варианты были записаны,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команд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устранению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заявленных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переживаний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2922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9648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Наглядным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образом, разложив по пунктикам, родителям удалось качественно обдумать то, что сможет облегчить обоюдную их с ребёнком плавную готовность и адаптацию к школе.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же были разработаны и розданы всем участникам собрания рекомендации для подготовки к школе, которые позволят родителям выявить «слабые места» у своих детей и устранить их за имеющееся в запасе время.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6896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    Итак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подведём итоги нашего мероприятия: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каждый участник родительского собрания занимал активную позицию, высказывая свою точку зрения и выслушивая мнение других участников мероприятия;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командная работа позволила взглянуть на проблему с разных сторон;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были найдены разнообразные варианты решения волнующего родителей вопроса - похода в первый класс;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намечены шаги к обнаружению и устранению «слабых мест».</a:t>
            </a:r>
          </a:p>
        </p:txBody>
      </p:sp>
    </p:spTree>
    <p:extLst>
      <p:ext uri="{BB962C8B-B14F-4D97-AF65-F5344CB8AC3E}">
        <p14:creationId xmlns:p14="http://schemas.microsoft.com/office/powerpoint/2010/main" val="10942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102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«Родительское собрание в детском саду в новом формате»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«Родительское собрание в детском саду в новом формате»</dc:title>
  <dc:creator>Home</dc:creator>
  <cp:lastModifiedBy>Home</cp:lastModifiedBy>
  <cp:revision>12</cp:revision>
  <dcterms:created xsi:type="dcterms:W3CDTF">2024-02-05T03:18:28Z</dcterms:created>
  <dcterms:modified xsi:type="dcterms:W3CDTF">2024-02-05T04:19:05Z</dcterms:modified>
</cp:coreProperties>
</file>