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9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www.rudorogi.ru/content/upload/image/bus-stop-sign.jpg"/>
          <p:cNvPicPr>
            <a:picLocks noChangeAspect="1" noChangeArrowheads="1"/>
          </p:cNvPicPr>
          <p:nvPr/>
        </p:nvPicPr>
        <p:blipFill>
          <a:blip r:embed="rId2" cstate="print"/>
          <a:srcRect l="4859" t="3643" r="48372" b="57395"/>
          <a:stretch>
            <a:fillRect/>
          </a:stretch>
        </p:blipFill>
        <p:spPr bwMode="auto">
          <a:xfrm>
            <a:off x="179512" y="404664"/>
            <a:ext cx="1296144" cy="1440160"/>
          </a:xfrm>
          <a:prstGeom prst="rect">
            <a:avLst/>
          </a:prstGeom>
          <a:noFill/>
        </p:spPr>
      </p:pic>
      <p:pic>
        <p:nvPicPr>
          <p:cNvPr id="6" name="Picture 8" descr="https://www.rudorogi.ru/content/upload/image/bus-stop-sign.jpg"/>
          <p:cNvPicPr>
            <a:picLocks noChangeAspect="1" noChangeArrowheads="1"/>
          </p:cNvPicPr>
          <p:nvPr/>
        </p:nvPicPr>
        <p:blipFill>
          <a:blip r:embed="rId2" cstate="print"/>
          <a:srcRect l="51628" t="3643" r="4438" b="57395"/>
          <a:stretch>
            <a:fillRect/>
          </a:stretch>
        </p:blipFill>
        <p:spPr bwMode="auto">
          <a:xfrm>
            <a:off x="1475656" y="404664"/>
            <a:ext cx="1217590" cy="1440160"/>
          </a:xfrm>
          <a:prstGeom prst="rect">
            <a:avLst/>
          </a:prstGeom>
          <a:noFill/>
        </p:spPr>
      </p:pic>
      <p:pic>
        <p:nvPicPr>
          <p:cNvPr id="7" name="Picture 8" descr="https://www.rudorogi.ru/content/upload/image/bus-stop-sign.jpg"/>
          <p:cNvPicPr>
            <a:picLocks noChangeAspect="1" noChangeArrowheads="1"/>
          </p:cNvPicPr>
          <p:nvPr/>
        </p:nvPicPr>
        <p:blipFill>
          <a:blip r:embed="rId2" cstate="print"/>
          <a:srcRect l="4859" t="42605" r="48373" b="2848"/>
          <a:stretch>
            <a:fillRect/>
          </a:stretch>
        </p:blipFill>
        <p:spPr bwMode="auto">
          <a:xfrm>
            <a:off x="179512" y="1844824"/>
            <a:ext cx="1296144" cy="2016224"/>
          </a:xfrm>
          <a:prstGeom prst="rect">
            <a:avLst/>
          </a:prstGeom>
          <a:noFill/>
        </p:spPr>
      </p:pic>
      <p:pic>
        <p:nvPicPr>
          <p:cNvPr id="8" name="Picture 8" descr="https://www.rudorogi.ru/content/upload/image/bus-stop-sign.jpg"/>
          <p:cNvPicPr>
            <a:picLocks noChangeAspect="1" noChangeArrowheads="1"/>
          </p:cNvPicPr>
          <p:nvPr/>
        </p:nvPicPr>
        <p:blipFill>
          <a:blip r:embed="rId2" cstate="print"/>
          <a:srcRect l="51628" t="42605" r="4438" b="2848"/>
          <a:stretch>
            <a:fillRect/>
          </a:stretch>
        </p:blipFill>
        <p:spPr bwMode="auto">
          <a:xfrm>
            <a:off x="1475656" y="1844824"/>
            <a:ext cx="1217590" cy="2016224"/>
          </a:xfrm>
          <a:prstGeom prst="rect">
            <a:avLst/>
          </a:prstGeom>
          <a:noFill/>
        </p:spPr>
      </p:pic>
      <p:pic>
        <p:nvPicPr>
          <p:cNvPr id="9" name="Picture 6" descr="https://upload.wikimedia.org/wikipedia/commons/1/1f/Ukraine_road_sign_3.9.gif"/>
          <p:cNvPicPr>
            <a:picLocks noChangeAspect="1" noChangeArrowheads="1"/>
          </p:cNvPicPr>
          <p:nvPr/>
        </p:nvPicPr>
        <p:blipFill>
          <a:blip r:embed="rId3" cstate="print"/>
          <a:srcRect r="48980" b="48979"/>
          <a:stretch>
            <a:fillRect/>
          </a:stretch>
        </p:blipFill>
        <p:spPr bwMode="auto">
          <a:xfrm>
            <a:off x="2771800" y="2996952"/>
            <a:ext cx="1800200" cy="1800200"/>
          </a:xfrm>
          <a:prstGeom prst="rect">
            <a:avLst/>
          </a:prstGeom>
          <a:noFill/>
        </p:spPr>
      </p:pic>
      <p:pic>
        <p:nvPicPr>
          <p:cNvPr id="10" name="Picture 6" descr="https://upload.wikimedia.org/wikipedia/commons/1/1f/Ukraine_road_sign_3.9.gif"/>
          <p:cNvPicPr>
            <a:picLocks noChangeAspect="1" noChangeArrowheads="1"/>
          </p:cNvPicPr>
          <p:nvPr/>
        </p:nvPicPr>
        <p:blipFill>
          <a:blip r:embed="rId3" cstate="print"/>
          <a:srcRect t="51797" r="48980"/>
          <a:stretch>
            <a:fillRect/>
          </a:stretch>
        </p:blipFill>
        <p:spPr bwMode="auto">
          <a:xfrm>
            <a:off x="2771800" y="4797152"/>
            <a:ext cx="1800200" cy="1700808"/>
          </a:xfrm>
          <a:prstGeom prst="rect">
            <a:avLst/>
          </a:prstGeom>
          <a:noFill/>
        </p:spPr>
      </p:pic>
      <p:pic>
        <p:nvPicPr>
          <p:cNvPr id="11" name="Picture 6" descr="https://upload.wikimedia.org/wikipedia/commons/1/1f/Ukraine_road_sign_3.9.gif"/>
          <p:cNvPicPr>
            <a:picLocks noChangeAspect="1" noChangeArrowheads="1"/>
          </p:cNvPicPr>
          <p:nvPr/>
        </p:nvPicPr>
        <p:blipFill>
          <a:blip r:embed="rId3" cstate="print"/>
          <a:srcRect l="51020" b="48979"/>
          <a:stretch>
            <a:fillRect/>
          </a:stretch>
        </p:blipFill>
        <p:spPr bwMode="auto">
          <a:xfrm>
            <a:off x="4572000" y="2996952"/>
            <a:ext cx="1728192" cy="1800200"/>
          </a:xfrm>
          <a:prstGeom prst="rect">
            <a:avLst/>
          </a:prstGeom>
          <a:noFill/>
        </p:spPr>
      </p:pic>
      <p:pic>
        <p:nvPicPr>
          <p:cNvPr id="12" name="Picture 6" descr="https://upload.wikimedia.org/wikipedia/commons/1/1f/Ukraine_road_sign_3.9.gif"/>
          <p:cNvPicPr>
            <a:picLocks noChangeAspect="1" noChangeArrowheads="1"/>
          </p:cNvPicPr>
          <p:nvPr/>
        </p:nvPicPr>
        <p:blipFill>
          <a:blip r:embed="rId3" cstate="print"/>
          <a:srcRect l="51021" t="51020"/>
          <a:stretch>
            <a:fillRect/>
          </a:stretch>
        </p:blipFill>
        <p:spPr bwMode="auto">
          <a:xfrm>
            <a:off x="4572000" y="4797152"/>
            <a:ext cx="1728192" cy="1728192"/>
          </a:xfrm>
          <a:prstGeom prst="rect">
            <a:avLst/>
          </a:prstGeom>
          <a:noFill/>
        </p:spPr>
      </p:pic>
      <p:pic>
        <p:nvPicPr>
          <p:cNvPr id="17" name="Picture 4" descr="https://upload.wikimedia.org/wikipedia/commons/thumb/1/1f/Road-sign-p54.svg/1200px-Road-sign-p54.svg.png"/>
          <p:cNvPicPr>
            <a:picLocks noChangeAspect="1" noChangeArrowheads="1"/>
          </p:cNvPicPr>
          <p:nvPr/>
        </p:nvPicPr>
        <p:blipFill>
          <a:blip r:embed="rId4" cstate="print"/>
          <a:srcRect t="51515" r="48485"/>
          <a:stretch>
            <a:fillRect/>
          </a:stretch>
        </p:blipFill>
        <p:spPr bwMode="auto">
          <a:xfrm>
            <a:off x="5940152" y="1772816"/>
            <a:ext cx="1224136" cy="1152128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1/1f/Road-sign-p54.svg/1200px-Road-sign-p54.svg.png"/>
          <p:cNvPicPr>
            <a:picLocks noChangeAspect="1" noChangeArrowheads="1"/>
          </p:cNvPicPr>
          <p:nvPr/>
        </p:nvPicPr>
        <p:blipFill>
          <a:blip r:embed="rId4" cstate="print"/>
          <a:srcRect r="48485" b="48485"/>
          <a:stretch>
            <a:fillRect/>
          </a:stretch>
        </p:blipFill>
        <p:spPr bwMode="auto">
          <a:xfrm>
            <a:off x="5940152" y="548680"/>
            <a:ext cx="1224136" cy="1224136"/>
          </a:xfrm>
          <a:prstGeom prst="rect">
            <a:avLst/>
          </a:prstGeom>
          <a:noFill/>
        </p:spPr>
      </p:pic>
      <p:pic>
        <p:nvPicPr>
          <p:cNvPr id="19" name="Picture 4" descr="https://upload.wikimedia.org/wikipedia/commons/thumb/1/1f/Road-sign-p54.svg/1200px-Road-sign-p54.svg.png"/>
          <p:cNvPicPr>
            <a:picLocks noChangeAspect="1" noChangeArrowheads="1"/>
          </p:cNvPicPr>
          <p:nvPr/>
        </p:nvPicPr>
        <p:blipFill>
          <a:blip r:embed="rId4" cstate="print"/>
          <a:srcRect l="51515" b="48485"/>
          <a:stretch>
            <a:fillRect/>
          </a:stretch>
        </p:blipFill>
        <p:spPr bwMode="auto">
          <a:xfrm>
            <a:off x="7164288" y="548680"/>
            <a:ext cx="1152128" cy="1224136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1/1f/Road-sign-p54.svg/1200px-Road-sign-p54.svg.png"/>
          <p:cNvPicPr>
            <a:picLocks noChangeAspect="1" noChangeArrowheads="1"/>
          </p:cNvPicPr>
          <p:nvPr/>
        </p:nvPicPr>
        <p:blipFill>
          <a:blip r:embed="rId4" cstate="print"/>
          <a:srcRect l="51515" t="51515"/>
          <a:stretch>
            <a:fillRect/>
          </a:stretch>
        </p:blipFill>
        <p:spPr bwMode="auto">
          <a:xfrm>
            <a:off x="7164288" y="1772816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8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69299" t="59624" r="4714" b="14501"/>
          <a:stretch>
            <a:fillRect/>
          </a:stretch>
        </p:blipFill>
        <p:spPr bwMode="auto">
          <a:xfrm>
            <a:off x="0" y="0"/>
            <a:ext cx="91558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48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37274" t="59913" r="36739" b="14212"/>
          <a:stretch>
            <a:fillRect/>
          </a:stretch>
        </p:blipFill>
        <p:spPr bwMode="auto">
          <a:xfrm>
            <a:off x="0" y="0"/>
            <a:ext cx="91558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37400" t="15750" r="36613" b="58375"/>
          <a:stretch>
            <a:fillRect/>
          </a:stretch>
        </p:blipFill>
        <p:spPr bwMode="auto">
          <a:xfrm>
            <a:off x="0" y="0"/>
            <a:ext cx="91558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0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www.stickpng.com/assets/images/585f8fdfcb11b227491c35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664296" cy="2664296"/>
          </a:xfrm>
          <a:prstGeom prst="rect">
            <a:avLst/>
          </a:prstGeom>
          <a:noFill/>
        </p:spPr>
      </p:pic>
      <p:pic>
        <p:nvPicPr>
          <p:cNvPr id="9" name="Picture 6" descr="https://signaldv.ru/upload/iblock/647/647c649e28c4deb5033b660f3fb87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831" t="3780" r="19690" b="3611"/>
          <a:stretch>
            <a:fillRect/>
          </a:stretch>
        </p:blipFill>
        <p:spPr bwMode="auto">
          <a:xfrm>
            <a:off x="395536" y="188640"/>
            <a:ext cx="2088232" cy="3197605"/>
          </a:xfrm>
          <a:prstGeom prst="rect">
            <a:avLst/>
          </a:prstGeom>
          <a:noFill/>
        </p:spPr>
      </p:pic>
      <p:pic>
        <p:nvPicPr>
          <p:cNvPr id="8" name="Picture 2" descr="http://gorodprima.ru/wp-content/uploads/2017/11/dorozhnye-znaki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2664296" cy="2664296"/>
          </a:xfrm>
          <a:prstGeom prst="rect">
            <a:avLst/>
          </a:prstGeom>
          <a:noFill/>
        </p:spPr>
      </p:pic>
      <p:pic>
        <p:nvPicPr>
          <p:cNvPr id="14344" name="Picture 8" descr="https://www.rudorogi.ru/content/upload/image/bus-stop-sign.jpg"/>
          <p:cNvPicPr>
            <a:picLocks noChangeAspect="1" noChangeArrowheads="1"/>
          </p:cNvPicPr>
          <p:nvPr/>
        </p:nvPicPr>
        <p:blipFill>
          <a:blip r:embed="rId5" cstate="print"/>
          <a:srcRect l="4859" t="3643" r="4438" b="2848"/>
          <a:stretch>
            <a:fillRect/>
          </a:stretch>
        </p:blipFill>
        <p:spPr bwMode="auto">
          <a:xfrm>
            <a:off x="251520" y="3501008"/>
            <a:ext cx="2304256" cy="3168352"/>
          </a:xfrm>
          <a:prstGeom prst="rect">
            <a:avLst/>
          </a:prstGeom>
          <a:noFill/>
        </p:spPr>
      </p:pic>
      <p:pic>
        <p:nvPicPr>
          <p:cNvPr id="11" name="Picture 4" descr="https://upload.wikimedia.org/wikipedia/commons/thumb/1/1f/Road-sign-p54.svg/1200px-Road-sign-p54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84984"/>
            <a:ext cx="2664296" cy="2664296"/>
          </a:xfrm>
          <a:prstGeom prst="rect">
            <a:avLst/>
          </a:prstGeom>
          <a:noFill/>
        </p:spPr>
      </p:pic>
      <p:pic>
        <p:nvPicPr>
          <p:cNvPr id="12" name="Picture 6" descr="https://upload.wikimedia.org/wikipedia/commons/1/1f/Ukraine_road_sign_3.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356992"/>
            <a:ext cx="2700808" cy="2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8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gfons.com/upload/asphalt_textur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028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gfons.com/upload/asphalt_textur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028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gfons.com/upload/asphalt_textur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028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347864" y="0"/>
            <a:ext cx="7200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gfons.com/upload/asphalt_textur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028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419872" y="0"/>
            <a:ext cx="7200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s://openclipart.org/image/2400px/svg_to_png/3318/barretr-H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078871" cy="2089318"/>
          </a:xfrm>
          <a:prstGeom prst="rect">
            <a:avLst/>
          </a:prstGeom>
          <a:noFill/>
        </p:spPr>
      </p:pic>
      <p:pic>
        <p:nvPicPr>
          <p:cNvPr id="15364" name="Picture 4" descr="http://essayconsul.com/wp-content/uploads/2018/11/crafty-inspiration-ideas-clip-art-trees-tree-png-best-web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1855862" cy="2376264"/>
          </a:xfrm>
          <a:prstGeom prst="rect">
            <a:avLst/>
          </a:prstGeom>
          <a:noFill/>
        </p:spPr>
      </p:pic>
      <p:pic>
        <p:nvPicPr>
          <p:cNvPr id="15368" name="Picture 8" descr="http://img1.liveinternet.ru/images/attach/c/0/121/170/121170585_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78"/>
            <a:ext cx="3093071" cy="2924922"/>
          </a:xfrm>
          <a:prstGeom prst="rect">
            <a:avLst/>
          </a:prstGeom>
          <a:noFill/>
        </p:spPr>
      </p:pic>
      <p:pic>
        <p:nvPicPr>
          <p:cNvPr id="15372" name="Picture 12" descr="http://kck-vrn.ru/wp-content/uploads/2016/05/c6c5ea793331a0377a07e502b5856e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861048"/>
            <a:ext cx="3162985" cy="3162985"/>
          </a:xfrm>
          <a:prstGeom prst="rect">
            <a:avLst/>
          </a:prstGeom>
          <a:noFill/>
        </p:spPr>
      </p:pic>
      <p:sp>
        <p:nvSpPr>
          <p:cNvPr id="19" name="Блок-схема: процесс 18"/>
          <p:cNvSpPr/>
          <p:nvPr/>
        </p:nvSpPr>
        <p:spPr>
          <a:xfrm flipH="1">
            <a:off x="2555776" y="371703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 flipH="1">
            <a:off x="2555776" y="299695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 flipH="1">
            <a:off x="2555776" y="335699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flipH="1">
            <a:off x="2555776" y="263691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 rot="5400000" flipH="1">
            <a:off x="4752020" y="1880828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 flipH="1">
            <a:off x="5652120" y="263691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 flipH="1">
            <a:off x="5652120" y="299695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 flipH="1">
            <a:off x="5652120" y="335699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 flipH="1">
            <a:off x="5652120" y="3717032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/>
          <p:cNvSpPr/>
          <p:nvPr/>
        </p:nvSpPr>
        <p:spPr>
          <a:xfrm rot="5400000" flipH="1">
            <a:off x="3455876" y="1880828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 rot="5400000" flipH="1">
            <a:off x="3887924" y="1880828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/>
          <p:cNvSpPr/>
          <p:nvPr/>
        </p:nvSpPr>
        <p:spPr>
          <a:xfrm rot="5400000" flipH="1">
            <a:off x="4319972" y="1880828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 rot="5400000" flipH="1">
            <a:off x="3383868" y="4473116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38"/>
          <p:cNvSpPr/>
          <p:nvPr/>
        </p:nvSpPr>
        <p:spPr>
          <a:xfrm rot="5400000" flipH="1">
            <a:off x="3887924" y="4473116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 rot="5400000" flipH="1">
            <a:off x="4319972" y="4473116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 rot="5400000" flipH="1">
            <a:off x="4752020" y="4473116"/>
            <a:ext cx="792088" cy="14401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74" name="Picture 14" descr="https://pics.clipartpng.com/Traffic_Light_PNG_Clip_Art-25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915816" y="3933056"/>
            <a:ext cx="593624" cy="1584177"/>
          </a:xfrm>
          <a:prstGeom prst="rect">
            <a:avLst/>
          </a:prstGeom>
          <a:noFill/>
        </p:spPr>
      </p:pic>
      <p:pic>
        <p:nvPicPr>
          <p:cNvPr id="43" name="Picture 14" descr="https://pics.clipartpng.com/Traffic_Light_PNG_Clip_Art-25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08104" y="4005064"/>
            <a:ext cx="593624" cy="1584177"/>
          </a:xfrm>
          <a:prstGeom prst="rect">
            <a:avLst/>
          </a:prstGeom>
          <a:noFill/>
        </p:spPr>
      </p:pic>
      <p:pic>
        <p:nvPicPr>
          <p:cNvPr id="44" name="Picture 14" descr="https://pics.clipartpng.com/Traffic_Light_PNG_Clip_Art-25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43808" y="836712"/>
            <a:ext cx="593624" cy="1584177"/>
          </a:xfrm>
          <a:prstGeom prst="rect">
            <a:avLst/>
          </a:prstGeom>
          <a:noFill/>
        </p:spPr>
      </p:pic>
      <p:pic>
        <p:nvPicPr>
          <p:cNvPr id="45" name="Picture 14" descr="https://pics.clipartpng.com/Traffic_Light_PNG_Clip_Art-25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80112" y="836712"/>
            <a:ext cx="593624" cy="1584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3538" t="15750" r="69687" b="5837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12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70086" t="15750" r="3926" b="58376"/>
          <a:stretch>
            <a:fillRect/>
          </a:stretch>
        </p:blipFill>
        <p:spPr bwMode="auto">
          <a:xfrm>
            <a:off x="0" y="0"/>
            <a:ext cx="91558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3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rbitschool1.my1.ru/_nw/14/92588313.jpg"/>
          <p:cNvPicPr>
            <a:picLocks noChangeAspect="1" noChangeArrowheads="1"/>
          </p:cNvPicPr>
          <p:nvPr/>
        </p:nvPicPr>
        <p:blipFill>
          <a:blip r:embed="rId2" cstate="print"/>
          <a:srcRect l="4199" t="59913" r="69026" b="15337"/>
          <a:stretch>
            <a:fillRect/>
          </a:stretch>
        </p:blipFill>
        <p:spPr bwMode="auto">
          <a:xfrm>
            <a:off x="0" y="0"/>
            <a:ext cx="91943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30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 Роменская</dc:creator>
  <cp:lastModifiedBy>Home</cp:lastModifiedBy>
  <cp:revision>11</cp:revision>
  <dcterms:created xsi:type="dcterms:W3CDTF">2019-02-06T04:58:51Z</dcterms:created>
  <dcterms:modified xsi:type="dcterms:W3CDTF">2023-03-27T16:24:52Z</dcterms:modified>
</cp:coreProperties>
</file>